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97" r:id="rId4"/>
    <p:sldId id="280" r:id="rId5"/>
    <p:sldId id="283" r:id="rId6"/>
    <p:sldId id="284" r:id="rId7"/>
    <p:sldId id="285" r:id="rId8"/>
    <p:sldId id="294" r:id="rId9"/>
    <p:sldId id="296" r:id="rId10"/>
    <p:sldId id="281" r:id="rId11"/>
    <p:sldId id="300" r:id="rId12"/>
    <p:sldId id="299" r:id="rId13"/>
    <p:sldId id="301" r:id="rId14"/>
    <p:sldId id="289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CCFF99"/>
    <a:srgbClr val="15C008"/>
    <a:srgbClr val="0E23A4"/>
    <a:srgbClr val="000000"/>
    <a:srgbClr val="A9D18E"/>
    <a:srgbClr val="ED7D31"/>
    <a:srgbClr val="4472C4"/>
    <a:srgbClr val="F9D6CF"/>
    <a:srgbClr val="4DB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g Lee" userId="595fcdba9e55231f" providerId="LiveId" clId="{7870FC18-1CE0-4810-B4C3-DD6E436D5079}"/>
    <pc:docChg chg="undo custSel addSld delSld modSld sldOrd">
      <pc:chgData name="Hung Lee" userId="595fcdba9e55231f" providerId="LiveId" clId="{7870FC18-1CE0-4810-B4C3-DD6E436D5079}" dt="2019-05-28T15:50:32.214" v="8771"/>
      <pc:docMkLst>
        <pc:docMk/>
      </pc:docMkLst>
      <pc:sldChg chg="addSp delSp modSp">
        <pc:chgData name="Hung Lee" userId="595fcdba9e55231f" providerId="LiveId" clId="{7870FC18-1CE0-4810-B4C3-DD6E436D5079}" dt="2019-05-28T15:20:29.552" v="8409" actId="114"/>
        <pc:sldMkLst>
          <pc:docMk/>
          <pc:sldMk cId="3495410477" sldId="257"/>
        </pc:sldMkLst>
        <pc:spChg chg="mod">
          <ac:chgData name="Hung Lee" userId="595fcdba9e55231f" providerId="LiveId" clId="{7870FC18-1CE0-4810-B4C3-DD6E436D5079}" dt="2019-05-22T16:11:56.347" v="1908" actId="20577"/>
          <ac:spMkLst>
            <pc:docMk/>
            <pc:sldMk cId="3495410477" sldId="257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8T15:20:29.552" v="8409" actId="114"/>
          <ac:spMkLst>
            <pc:docMk/>
            <pc:sldMk cId="3495410477" sldId="257"/>
            <ac:spMk id="3" creationId="{B9269C17-4612-4794-9120-7D591996CFF7}"/>
          </ac:spMkLst>
        </pc:spChg>
        <pc:picChg chg="add del mod">
          <ac:chgData name="Hung Lee" userId="595fcdba9e55231f" providerId="LiveId" clId="{7870FC18-1CE0-4810-B4C3-DD6E436D5079}" dt="2019-05-22T19:25:54.087" v="4894"/>
          <ac:picMkLst>
            <pc:docMk/>
            <pc:sldMk cId="3495410477" sldId="257"/>
            <ac:picMk id="5" creationId="{D8849DBF-3F11-4D1A-B0DE-14798338090B}"/>
          </ac:picMkLst>
        </pc:picChg>
        <pc:picChg chg="mod">
          <ac:chgData name="Hung Lee" userId="595fcdba9e55231f" providerId="LiveId" clId="{7870FC18-1CE0-4810-B4C3-DD6E436D5079}" dt="2019-05-23T21:45:22.073" v="5096" actId="1076"/>
          <ac:picMkLst>
            <pc:docMk/>
            <pc:sldMk cId="3495410477" sldId="257"/>
            <ac:picMk id="7" creationId="{5B7CDB14-C1C3-4176-AEC5-434C2AF60993}"/>
          </ac:picMkLst>
        </pc:picChg>
      </pc:sldChg>
      <pc:sldChg chg="addSp modSp add ord modAnim">
        <pc:chgData name="Hung Lee" userId="595fcdba9e55231f" providerId="LiveId" clId="{7870FC18-1CE0-4810-B4C3-DD6E436D5079}" dt="2019-05-28T15:28:11.855" v="8444" actId="20577"/>
        <pc:sldMkLst>
          <pc:docMk/>
          <pc:sldMk cId="4015600758" sldId="280"/>
        </pc:sldMkLst>
        <pc:spChg chg="mod">
          <ac:chgData name="Hung Lee" userId="595fcdba9e55231f" providerId="LiveId" clId="{7870FC18-1CE0-4810-B4C3-DD6E436D5079}" dt="2019-05-22T15:55:36.779" v="830" actId="5793"/>
          <ac:spMkLst>
            <pc:docMk/>
            <pc:sldMk cId="4015600758" sldId="280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8T15:28:11.855" v="8444" actId="20577"/>
          <ac:spMkLst>
            <pc:docMk/>
            <pc:sldMk cId="4015600758" sldId="280"/>
            <ac:spMk id="3" creationId="{B9269C17-4612-4794-9120-7D591996CFF7}"/>
          </ac:spMkLst>
        </pc:spChg>
        <pc:picChg chg="add mod">
          <ac:chgData name="Hung Lee" userId="595fcdba9e55231f" providerId="LiveId" clId="{7870FC18-1CE0-4810-B4C3-DD6E436D5079}" dt="2019-05-22T16:05:26.232" v="1709" actId="1076"/>
          <ac:picMkLst>
            <pc:docMk/>
            <pc:sldMk cId="4015600758" sldId="280"/>
            <ac:picMk id="5" creationId="{61677D20-01BC-4815-8CBA-1550341BA691}"/>
          </ac:picMkLst>
        </pc:picChg>
      </pc:sldChg>
      <pc:sldChg chg="addSp delSp modSp add modAnim">
        <pc:chgData name="Hung Lee" userId="595fcdba9e55231f" providerId="LiveId" clId="{7870FC18-1CE0-4810-B4C3-DD6E436D5079}" dt="2019-05-28T15:37:24.276" v="8726" actId="1076"/>
        <pc:sldMkLst>
          <pc:docMk/>
          <pc:sldMk cId="1537076978" sldId="281"/>
        </pc:sldMkLst>
        <pc:spChg chg="mod">
          <ac:chgData name="Hung Lee" userId="595fcdba9e55231f" providerId="LiveId" clId="{7870FC18-1CE0-4810-B4C3-DD6E436D5079}" dt="2019-05-24T21:44:11.122" v="7466" actId="20577"/>
          <ac:spMkLst>
            <pc:docMk/>
            <pc:sldMk cId="1537076978" sldId="281"/>
            <ac:spMk id="2" creationId="{E586728E-B6DE-4FBE-8D35-42DFBE8F199C}"/>
          </ac:spMkLst>
        </pc:spChg>
        <pc:spChg chg="del">
          <ac:chgData name="Hung Lee" userId="595fcdba9e55231f" providerId="LiveId" clId="{7870FC18-1CE0-4810-B4C3-DD6E436D5079}" dt="2019-05-22T16:12:26.152" v="1944" actId="478"/>
          <ac:spMkLst>
            <pc:docMk/>
            <pc:sldMk cId="1537076978" sldId="281"/>
            <ac:spMk id="3" creationId="{B9269C17-4612-4794-9120-7D591996CFF7}"/>
          </ac:spMkLst>
        </pc:spChg>
        <pc:spChg chg="add mod">
          <ac:chgData name="Hung Lee" userId="595fcdba9e55231f" providerId="LiveId" clId="{7870FC18-1CE0-4810-B4C3-DD6E436D5079}" dt="2019-05-22T16:12:26.152" v="1944" actId="478"/>
          <ac:spMkLst>
            <pc:docMk/>
            <pc:sldMk cId="1537076978" sldId="281"/>
            <ac:spMk id="8" creationId="{9A7CBD54-CD28-4A05-9182-91F4FAD90EB5}"/>
          </ac:spMkLst>
        </pc:spChg>
        <pc:spChg chg="mod">
          <ac:chgData name="Hung Lee" userId="595fcdba9e55231f" providerId="LiveId" clId="{7870FC18-1CE0-4810-B4C3-DD6E436D5079}" dt="2019-05-28T15:37:24.276" v="8726" actId="1076"/>
          <ac:spMkLst>
            <pc:docMk/>
            <pc:sldMk cId="1537076978" sldId="281"/>
            <ac:spMk id="8" creationId="{C06BEF44-AB80-44A7-831C-326F013DD15E}"/>
          </ac:spMkLst>
        </pc:spChg>
        <pc:spChg chg="add del mod">
          <ac:chgData name="Hung Lee" userId="595fcdba9e55231f" providerId="LiveId" clId="{7870FC18-1CE0-4810-B4C3-DD6E436D5079}" dt="2019-05-22T16:49:44.995" v="2951" actId="478"/>
          <ac:spMkLst>
            <pc:docMk/>
            <pc:sldMk cId="1537076978" sldId="281"/>
            <ac:spMk id="11" creationId="{87FBF280-BDE4-460B-8543-7A4900E876B4}"/>
          </ac:spMkLst>
        </pc:spChg>
        <pc:graphicFrameChg chg="del mod modGraphic">
          <ac:chgData name="Hung Lee" userId="595fcdba9e55231f" providerId="LiveId" clId="{7870FC18-1CE0-4810-B4C3-DD6E436D5079}" dt="2019-05-22T16:23:50.055" v="2035" actId="478"/>
          <ac:graphicFrameMkLst>
            <pc:docMk/>
            <pc:sldMk cId="1537076978" sldId="281"/>
            <ac:graphicFrameMk id="9" creationId="{EA06A4B9-779D-431F-AE58-590D8893CACF}"/>
          </ac:graphicFrameMkLst>
        </pc:graphicFrameChg>
        <pc:picChg chg="del">
          <ac:chgData name="Hung Lee" userId="595fcdba9e55231f" providerId="LiveId" clId="{7870FC18-1CE0-4810-B4C3-DD6E436D5079}" dt="2019-05-22T16:14:08.217" v="1979" actId="478"/>
          <ac:picMkLst>
            <pc:docMk/>
            <pc:sldMk cId="1537076978" sldId="281"/>
            <ac:picMk id="5" creationId="{61677D20-01BC-4815-8CBA-1550341BA691}"/>
          </ac:picMkLst>
        </pc:picChg>
        <pc:picChg chg="add del mod">
          <ac:chgData name="Hung Lee" userId="595fcdba9e55231f" providerId="LiveId" clId="{7870FC18-1CE0-4810-B4C3-DD6E436D5079}" dt="2019-05-22T16:51:03.137" v="2960" actId="478"/>
          <ac:picMkLst>
            <pc:docMk/>
            <pc:sldMk cId="1537076978" sldId="281"/>
            <ac:picMk id="12" creationId="{D8A5699D-A7B0-4016-ABB2-BE7AA11114C3}"/>
          </ac:picMkLst>
        </pc:picChg>
        <pc:picChg chg="add mod">
          <ac:chgData name="Hung Lee" userId="595fcdba9e55231f" providerId="LiveId" clId="{7870FC18-1CE0-4810-B4C3-DD6E436D5079}" dt="2019-05-28T15:36:48.742" v="8647" actId="1076"/>
          <ac:picMkLst>
            <pc:docMk/>
            <pc:sldMk cId="1537076978" sldId="281"/>
            <ac:picMk id="13" creationId="{D7CEBE71-A932-4BE5-9D5D-53BC9CDADA95}"/>
          </ac:picMkLst>
        </pc:picChg>
        <pc:picChg chg="add mod">
          <ac:chgData name="Hung Lee" userId="595fcdba9e55231f" providerId="LiveId" clId="{7870FC18-1CE0-4810-B4C3-DD6E436D5079}" dt="2019-05-28T15:36:45.492" v="8646" actId="1076"/>
          <ac:picMkLst>
            <pc:docMk/>
            <pc:sldMk cId="1537076978" sldId="281"/>
            <ac:picMk id="14" creationId="{2F087509-AC74-4B75-83C1-52C917752DE9}"/>
          </ac:picMkLst>
        </pc:picChg>
      </pc:sldChg>
      <pc:sldChg chg="addSp delSp modSp add">
        <pc:chgData name="Hung Lee" userId="595fcdba9e55231f" providerId="LiveId" clId="{7870FC18-1CE0-4810-B4C3-DD6E436D5079}" dt="2019-05-22T19:28:09.101" v="4911" actId="1076"/>
        <pc:sldMkLst>
          <pc:docMk/>
          <pc:sldMk cId="3917190036" sldId="283"/>
        </pc:sldMkLst>
        <pc:spChg chg="mod">
          <ac:chgData name="Hung Lee" userId="595fcdba9e55231f" providerId="LiveId" clId="{7870FC18-1CE0-4810-B4C3-DD6E436D5079}" dt="2019-05-22T16:36:37.536" v="2126" actId="20577"/>
          <ac:spMkLst>
            <pc:docMk/>
            <pc:sldMk cId="3917190036" sldId="283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2T17:26:52.105" v="3914" actId="20577"/>
          <ac:spMkLst>
            <pc:docMk/>
            <pc:sldMk cId="3917190036" sldId="283"/>
            <ac:spMk id="3" creationId="{B9269C17-4612-4794-9120-7D591996CFF7}"/>
          </ac:spMkLst>
        </pc:spChg>
        <pc:spChg chg="add mod">
          <ac:chgData name="Hung Lee" userId="595fcdba9e55231f" providerId="LiveId" clId="{7870FC18-1CE0-4810-B4C3-DD6E436D5079}" dt="2019-05-22T17:28:00.750" v="3955" actId="403"/>
          <ac:spMkLst>
            <pc:docMk/>
            <pc:sldMk cId="3917190036" sldId="283"/>
            <ac:spMk id="8" creationId="{56615372-C12C-48AA-A5DC-DC4CAA025D47}"/>
          </ac:spMkLst>
        </pc:spChg>
        <pc:picChg chg="add mod">
          <ac:chgData name="Hung Lee" userId="595fcdba9e55231f" providerId="LiveId" clId="{7870FC18-1CE0-4810-B4C3-DD6E436D5079}" dt="2019-05-22T19:27:10.955" v="4904" actId="1076"/>
          <ac:picMkLst>
            <pc:docMk/>
            <pc:sldMk cId="3917190036" sldId="283"/>
            <ac:picMk id="5" creationId="{5F44A903-E00B-4475-8156-CDA675A94A5F}"/>
          </ac:picMkLst>
        </pc:picChg>
        <pc:picChg chg="del">
          <ac:chgData name="Hung Lee" userId="595fcdba9e55231f" providerId="LiveId" clId="{7870FC18-1CE0-4810-B4C3-DD6E436D5079}" dt="2019-05-22T16:24:40.673" v="2106" actId="478"/>
          <ac:picMkLst>
            <pc:docMk/>
            <pc:sldMk cId="3917190036" sldId="283"/>
            <ac:picMk id="5" creationId="{61677D20-01BC-4815-8CBA-1550341BA691}"/>
          </ac:picMkLst>
        </pc:picChg>
        <pc:picChg chg="add mod">
          <ac:chgData name="Hung Lee" userId="595fcdba9e55231f" providerId="LiveId" clId="{7870FC18-1CE0-4810-B4C3-DD6E436D5079}" dt="2019-05-22T16:36:47.057" v="2129" actId="14100"/>
          <ac:picMkLst>
            <pc:docMk/>
            <pc:sldMk cId="3917190036" sldId="283"/>
            <ac:picMk id="7" creationId="{A1E4F112-66EE-4B15-A408-D603D77DB8A2}"/>
          </ac:picMkLst>
        </pc:picChg>
        <pc:picChg chg="add mod">
          <ac:chgData name="Hung Lee" userId="595fcdba9e55231f" providerId="LiveId" clId="{7870FC18-1CE0-4810-B4C3-DD6E436D5079}" dt="2019-05-22T19:27:12.689" v="4905" actId="1076"/>
          <ac:picMkLst>
            <pc:docMk/>
            <pc:sldMk cId="3917190036" sldId="283"/>
            <ac:picMk id="9" creationId="{A4391699-C17A-4C11-9808-D2406F6713DC}"/>
          </ac:picMkLst>
        </pc:picChg>
        <pc:picChg chg="add mod">
          <ac:chgData name="Hung Lee" userId="595fcdba9e55231f" providerId="LiveId" clId="{7870FC18-1CE0-4810-B4C3-DD6E436D5079}" dt="2019-05-22T19:27:14.131" v="4906" actId="1076"/>
          <ac:picMkLst>
            <pc:docMk/>
            <pc:sldMk cId="3917190036" sldId="283"/>
            <ac:picMk id="10" creationId="{C1A69B30-45E7-420A-AE4A-F4E51BCD8AFA}"/>
          </ac:picMkLst>
        </pc:picChg>
        <pc:picChg chg="add mod">
          <ac:chgData name="Hung Lee" userId="595fcdba9e55231f" providerId="LiveId" clId="{7870FC18-1CE0-4810-B4C3-DD6E436D5079}" dt="2019-05-22T19:28:09.101" v="4911" actId="1076"/>
          <ac:picMkLst>
            <pc:docMk/>
            <pc:sldMk cId="3917190036" sldId="283"/>
            <ac:picMk id="11" creationId="{4CA14478-C8D8-40C1-AB32-1433A4528FF6}"/>
          </ac:picMkLst>
        </pc:picChg>
      </pc:sldChg>
      <pc:sldChg chg="addSp delSp modSp add">
        <pc:chgData name="Hung Lee" userId="595fcdba9e55231f" providerId="LiveId" clId="{7870FC18-1CE0-4810-B4C3-DD6E436D5079}" dt="2019-05-28T15:34:24.235" v="8633" actId="12788"/>
        <pc:sldMkLst>
          <pc:docMk/>
          <pc:sldMk cId="3623106297" sldId="284"/>
        </pc:sldMkLst>
        <pc:spChg chg="mod">
          <ac:chgData name="Hung Lee" userId="595fcdba9e55231f" providerId="LiveId" clId="{7870FC18-1CE0-4810-B4C3-DD6E436D5079}" dt="2019-05-22T16:40:38.113" v="2402" actId="20577"/>
          <ac:spMkLst>
            <pc:docMk/>
            <pc:sldMk cId="3623106297" sldId="284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2T16:40:21.841" v="2388" actId="552"/>
          <ac:spMkLst>
            <pc:docMk/>
            <pc:sldMk cId="3623106297" sldId="284"/>
            <ac:spMk id="3" creationId="{B9269C17-4612-4794-9120-7D591996CFF7}"/>
          </ac:spMkLst>
        </pc:spChg>
        <pc:spChg chg="mod">
          <ac:chgData name="Hung Lee" userId="595fcdba9e55231f" providerId="LiveId" clId="{7870FC18-1CE0-4810-B4C3-DD6E436D5079}" dt="2019-05-23T23:48:51.244" v="5644" actId="1076"/>
          <ac:spMkLst>
            <pc:docMk/>
            <pc:sldMk cId="3623106297" sldId="284"/>
            <ac:spMk id="6" creationId="{7925E3A6-293F-4D4C-8D28-950142517439}"/>
          </ac:spMkLst>
        </pc:spChg>
        <pc:spChg chg="add mod">
          <ac:chgData name="Hung Lee" userId="595fcdba9e55231f" providerId="LiveId" clId="{7870FC18-1CE0-4810-B4C3-DD6E436D5079}" dt="2019-05-28T15:34:24.235" v="8633" actId="12788"/>
          <ac:spMkLst>
            <pc:docMk/>
            <pc:sldMk cId="3623106297" sldId="284"/>
            <ac:spMk id="7" creationId="{8F01354F-200A-4A14-886C-057889A7A487}"/>
          </ac:spMkLst>
        </pc:spChg>
        <pc:spChg chg="add del mod">
          <ac:chgData name="Hung Lee" userId="595fcdba9e55231f" providerId="LiveId" clId="{7870FC18-1CE0-4810-B4C3-DD6E436D5079}" dt="2019-05-23T23:48:13.576" v="5642"/>
          <ac:spMkLst>
            <pc:docMk/>
            <pc:sldMk cId="3623106297" sldId="284"/>
            <ac:spMk id="7" creationId="{CFA80F83-184B-4A82-9186-C1ABA23519A6}"/>
          </ac:spMkLst>
        </pc:spChg>
        <pc:spChg chg="add del mod">
          <ac:chgData name="Hung Lee" userId="595fcdba9e55231f" providerId="LiveId" clId="{7870FC18-1CE0-4810-B4C3-DD6E436D5079}" dt="2019-05-23T23:46:47.189" v="5614" actId="478"/>
          <ac:spMkLst>
            <pc:docMk/>
            <pc:sldMk cId="3623106297" sldId="284"/>
            <ac:spMk id="8" creationId="{9FB3892C-DA4D-42A1-80FA-47B757A08870}"/>
          </ac:spMkLst>
        </pc:spChg>
        <pc:spChg chg="add del mod">
          <ac:chgData name="Hung Lee" userId="595fcdba9e55231f" providerId="LiveId" clId="{7870FC18-1CE0-4810-B4C3-DD6E436D5079}" dt="2019-05-23T23:48:13.576" v="5642"/>
          <ac:spMkLst>
            <pc:docMk/>
            <pc:sldMk cId="3623106297" sldId="284"/>
            <ac:spMk id="9" creationId="{19BEC8D5-4223-430E-BB7A-C3672D9C3B49}"/>
          </ac:spMkLst>
        </pc:spChg>
        <pc:spChg chg="add del mod">
          <ac:chgData name="Hung Lee" userId="595fcdba9e55231f" providerId="LiveId" clId="{7870FC18-1CE0-4810-B4C3-DD6E436D5079}" dt="2019-05-23T23:48:13.576" v="5642"/>
          <ac:spMkLst>
            <pc:docMk/>
            <pc:sldMk cId="3623106297" sldId="284"/>
            <ac:spMk id="10" creationId="{C1DB911D-894C-4F80-80A9-230BF33EAE70}"/>
          </ac:spMkLst>
        </pc:spChg>
        <pc:spChg chg="add del mod">
          <ac:chgData name="Hung Lee" userId="595fcdba9e55231f" providerId="LiveId" clId="{7870FC18-1CE0-4810-B4C3-DD6E436D5079}" dt="2019-05-23T23:48:13.576" v="5642"/>
          <ac:spMkLst>
            <pc:docMk/>
            <pc:sldMk cId="3623106297" sldId="284"/>
            <ac:spMk id="11" creationId="{FD9ADA7D-DBEC-4062-8054-E005E3541E81}"/>
          </ac:spMkLst>
        </pc:spChg>
        <pc:spChg chg="add del mod">
          <ac:chgData name="Hung Lee" userId="595fcdba9e55231f" providerId="LiveId" clId="{7870FC18-1CE0-4810-B4C3-DD6E436D5079}" dt="2019-05-23T23:48:41.255" v="5643"/>
          <ac:spMkLst>
            <pc:docMk/>
            <pc:sldMk cId="3623106297" sldId="284"/>
            <ac:spMk id="12" creationId="{5E4DDFE3-F78F-4F8A-8AF1-FF6D33A90E50}"/>
          </ac:spMkLst>
        </pc:spChg>
        <pc:spChg chg="add del mod">
          <ac:chgData name="Hung Lee" userId="595fcdba9e55231f" providerId="LiveId" clId="{7870FC18-1CE0-4810-B4C3-DD6E436D5079}" dt="2019-05-23T23:48:41.255" v="5643"/>
          <ac:spMkLst>
            <pc:docMk/>
            <pc:sldMk cId="3623106297" sldId="284"/>
            <ac:spMk id="13" creationId="{7E021A06-99AF-46C3-BA1A-9DDAAD7CF309}"/>
          </ac:spMkLst>
        </pc:spChg>
        <pc:spChg chg="add del mod">
          <ac:chgData name="Hung Lee" userId="595fcdba9e55231f" providerId="LiveId" clId="{7870FC18-1CE0-4810-B4C3-DD6E436D5079}" dt="2019-05-23T23:48:41.255" v="5643"/>
          <ac:spMkLst>
            <pc:docMk/>
            <pc:sldMk cId="3623106297" sldId="284"/>
            <ac:spMk id="14" creationId="{ED01D853-2385-4EE9-B471-1589B05E449F}"/>
          </ac:spMkLst>
        </pc:spChg>
        <pc:spChg chg="add del mod">
          <ac:chgData name="Hung Lee" userId="595fcdba9e55231f" providerId="LiveId" clId="{7870FC18-1CE0-4810-B4C3-DD6E436D5079}" dt="2019-05-23T23:48:41.255" v="5643"/>
          <ac:spMkLst>
            <pc:docMk/>
            <pc:sldMk cId="3623106297" sldId="284"/>
            <ac:spMk id="15" creationId="{51003DD8-30BF-4335-BBF9-06922233B118}"/>
          </ac:spMkLst>
        </pc:spChg>
        <pc:picChg chg="add mod">
          <ac:chgData name="Hung Lee" userId="595fcdba9e55231f" providerId="LiveId" clId="{7870FC18-1CE0-4810-B4C3-DD6E436D5079}" dt="2019-05-28T15:34:24.235" v="8633" actId="12788"/>
          <ac:picMkLst>
            <pc:docMk/>
            <pc:sldMk cId="3623106297" sldId="284"/>
            <ac:picMk id="5" creationId="{2EE3A2C5-DC10-4226-81F0-279138FABC65}"/>
          </ac:picMkLst>
        </pc:picChg>
        <pc:picChg chg="del">
          <ac:chgData name="Hung Lee" userId="595fcdba9e55231f" providerId="LiveId" clId="{7870FC18-1CE0-4810-B4C3-DD6E436D5079}" dt="2019-05-22T16:37:21.031" v="2152" actId="478"/>
          <ac:picMkLst>
            <pc:docMk/>
            <pc:sldMk cId="3623106297" sldId="284"/>
            <ac:picMk id="7" creationId="{A1E4F112-66EE-4B15-A408-D603D77DB8A2}"/>
          </ac:picMkLst>
        </pc:picChg>
      </pc:sldChg>
      <pc:sldChg chg="addSp delSp modSp add ord modAnim">
        <pc:chgData name="Hung Lee" userId="595fcdba9e55231f" providerId="LiveId" clId="{7870FC18-1CE0-4810-B4C3-DD6E436D5079}" dt="2019-05-24T22:25:55.050" v="8325"/>
        <pc:sldMkLst>
          <pc:docMk/>
          <pc:sldMk cId="577874375" sldId="285"/>
        </pc:sldMkLst>
        <pc:spChg chg="mod">
          <ac:chgData name="Hung Lee" userId="595fcdba9e55231f" providerId="LiveId" clId="{7870FC18-1CE0-4810-B4C3-DD6E436D5079}" dt="2019-05-24T21:43:38.713" v="7461" actId="20577"/>
          <ac:spMkLst>
            <pc:docMk/>
            <pc:sldMk cId="577874375" sldId="285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4T21:39:39.409" v="7315" actId="20577"/>
          <ac:spMkLst>
            <pc:docMk/>
            <pc:sldMk cId="577874375" sldId="285"/>
            <ac:spMk id="3" creationId="{B9269C17-4612-4794-9120-7D591996CFF7}"/>
          </ac:spMkLst>
        </pc:spChg>
        <pc:spChg chg="del mod">
          <ac:chgData name="Hung Lee" userId="595fcdba9e55231f" providerId="LiveId" clId="{7870FC18-1CE0-4810-B4C3-DD6E436D5079}" dt="2019-05-22T16:42:15.842" v="2625" actId="478"/>
          <ac:spMkLst>
            <pc:docMk/>
            <pc:sldMk cId="577874375" sldId="285"/>
            <ac:spMk id="8" creationId="{9FB3892C-DA4D-42A1-80FA-47B757A08870}"/>
          </ac:spMkLst>
        </pc:spChg>
        <pc:spChg chg="add del mod">
          <ac:chgData name="Hung Lee" userId="595fcdba9e55231f" providerId="LiveId" clId="{7870FC18-1CE0-4810-B4C3-DD6E436D5079}" dt="2019-05-22T16:46:12.071" v="2796" actId="478"/>
          <ac:spMkLst>
            <pc:docMk/>
            <pc:sldMk cId="577874375" sldId="285"/>
            <ac:spMk id="9" creationId="{1D08F6E1-BBF0-459D-A924-CE03C9FAAB32}"/>
          </ac:spMkLst>
        </pc:spChg>
        <pc:spChg chg="add mod">
          <ac:chgData name="Hung Lee" userId="595fcdba9e55231f" providerId="LiveId" clId="{7870FC18-1CE0-4810-B4C3-DD6E436D5079}" dt="2019-05-22T17:29:46.007" v="4029" actId="27636"/>
          <ac:spMkLst>
            <pc:docMk/>
            <pc:sldMk cId="577874375" sldId="285"/>
            <ac:spMk id="10" creationId="{CF55EBF4-7EC2-46F6-A76E-21B81501DCCD}"/>
          </ac:spMkLst>
        </pc:spChg>
        <pc:picChg chg="del mod">
          <ac:chgData name="Hung Lee" userId="595fcdba9e55231f" providerId="LiveId" clId="{7870FC18-1CE0-4810-B4C3-DD6E436D5079}" dt="2019-05-22T16:42:08.986" v="2623" actId="478"/>
          <ac:picMkLst>
            <pc:docMk/>
            <pc:sldMk cId="577874375" sldId="285"/>
            <ac:picMk id="5" creationId="{2EE3A2C5-DC10-4226-81F0-279138FABC65}"/>
          </ac:picMkLst>
        </pc:picChg>
        <pc:picChg chg="add mod">
          <ac:chgData name="Hung Lee" userId="595fcdba9e55231f" providerId="LiveId" clId="{7870FC18-1CE0-4810-B4C3-DD6E436D5079}" dt="2019-05-24T00:03:18.248" v="6578" actId="1076"/>
          <ac:picMkLst>
            <pc:docMk/>
            <pc:sldMk cId="577874375" sldId="285"/>
            <ac:picMk id="7" creationId="{BD23812A-095E-4ECC-B336-FAD7726EFA4E}"/>
          </ac:picMkLst>
        </pc:picChg>
      </pc:sldChg>
      <pc:sldChg chg="addSp delSp modSp add modAnim">
        <pc:chgData name="Hung Lee" userId="595fcdba9e55231f" providerId="LiveId" clId="{7870FC18-1CE0-4810-B4C3-DD6E436D5079}" dt="2019-05-24T22:50:29.001" v="8337"/>
        <pc:sldMkLst>
          <pc:docMk/>
          <pc:sldMk cId="528635497" sldId="289"/>
        </pc:sldMkLst>
        <pc:spChg chg="mod">
          <ac:chgData name="Hung Lee" userId="595fcdba9e55231f" providerId="LiveId" clId="{7870FC18-1CE0-4810-B4C3-DD6E436D5079}" dt="2019-05-22T17:13:39.138" v="3516" actId="20577"/>
          <ac:spMkLst>
            <pc:docMk/>
            <pc:sldMk cId="528635497" sldId="289"/>
            <ac:spMk id="2" creationId="{E586728E-B6DE-4FBE-8D35-42DFBE8F199C}"/>
          </ac:spMkLst>
        </pc:spChg>
        <pc:spChg chg="del">
          <ac:chgData name="Hung Lee" userId="595fcdba9e55231f" providerId="LiveId" clId="{7870FC18-1CE0-4810-B4C3-DD6E436D5079}" dt="2019-05-24T01:12:06.926" v="7261" actId="478"/>
          <ac:spMkLst>
            <pc:docMk/>
            <pc:sldMk cId="528635497" sldId="289"/>
            <ac:spMk id="10" creationId="{F2A365D5-AA33-467A-B678-8EDD793BC039}"/>
          </ac:spMkLst>
        </pc:spChg>
        <pc:picChg chg="add mod">
          <ac:chgData name="Hung Lee" userId="595fcdba9e55231f" providerId="LiveId" clId="{7870FC18-1CE0-4810-B4C3-DD6E436D5079}" dt="2019-05-24T01:12:17.697" v="7264" actId="554"/>
          <ac:picMkLst>
            <pc:docMk/>
            <pc:sldMk cId="528635497" sldId="289"/>
            <ac:picMk id="3" creationId="{30CC5A97-56ED-4F80-B2D4-76C06F105F05}"/>
          </ac:picMkLst>
        </pc:picChg>
        <pc:picChg chg="add mod">
          <ac:chgData name="Hung Lee" userId="595fcdba9e55231f" providerId="LiveId" clId="{7870FC18-1CE0-4810-B4C3-DD6E436D5079}" dt="2019-05-24T01:12:17.697" v="7264" actId="554"/>
          <ac:picMkLst>
            <pc:docMk/>
            <pc:sldMk cId="528635497" sldId="289"/>
            <ac:picMk id="5" creationId="{2E43FE50-5C63-4950-BA3D-ABA93905D3BD}"/>
          </ac:picMkLst>
        </pc:picChg>
      </pc:sldChg>
      <pc:sldChg chg="addSp delSp modSp add modAnim">
        <pc:chgData name="Hung Lee" userId="595fcdba9e55231f" providerId="LiveId" clId="{7870FC18-1CE0-4810-B4C3-DD6E436D5079}" dt="2019-05-24T22:51:09.778" v="8340"/>
        <pc:sldMkLst>
          <pc:docMk/>
          <pc:sldMk cId="3104673520" sldId="291"/>
        </pc:sldMkLst>
        <pc:spChg chg="mod">
          <ac:chgData name="Hung Lee" userId="595fcdba9e55231f" providerId="LiveId" clId="{7870FC18-1CE0-4810-B4C3-DD6E436D5079}" dt="2019-05-22T17:17:34.096" v="3645" actId="5793"/>
          <ac:spMkLst>
            <pc:docMk/>
            <pc:sldMk cId="3104673520" sldId="291"/>
            <ac:spMk id="2" creationId="{E586728E-B6DE-4FBE-8D35-42DFBE8F199C}"/>
          </ac:spMkLst>
        </pc:spChg>
        <pc:spChg chg="add mod">
          <ac:chgData name="Hung Lee" userId="595fcdba9e55231f" providerId="LiveId" clId="{7870FC18-1CE0-4810-B4C3-DD6E436D5079}" dt="2019-05-22T17:38:41.805" v="4877" actId="1076"/>
          <ac:spMkLst>
            <pc:docMk/>
            <pc:sldMk cId="3104673520" sldId="291"/>
            <ac:spMk id="8" creationId="{7B6A20ED-0563-481A-9A19-661AD3FB5214}"/>
          </ac:spMkLst>
        </pc:spChg>
        <pc:spChg chg="add mod">
          <ac:chgData name="Hung Lee" userId="595fcdba9e55231f" providerId="LiveId" clId="{7870FC18-1CE0-4810-B4C3-DD6E436D5079}" dt="2019-05-22T17:17:24.890" v="3640" actId="20577"/>
          <ac:spMkLst>
            <pc:docMk/>
            <pc:sldMk cId="3104673520" sldId="291"/>
            <ac:spMk id="11" creationId="{EB8FC538-59CA-4651-8D5C-C49F1247A059}"/>
          </ac:spMkLst>
        </pc:spChg>
        <pc:spChg chg="del">
          <ac:chgData name="Hung Lee" userId="595fcdba9e55231f" providerId="LiveId" clId="{7870FC18-1CE0-4810-B4C3-DD6E436D5079}" dt="2019-05-24T01:12:33.259" v="7265" actId="478"/>
          <ac:spMkLst>
            <pc:docMk/>
            <pc:sldMk cId="3104673520" sldId="291"/>
            <ac:spMk id="12" creationId="{64739AE9-6C78-4029-8258-80FAA37DD0FA}"/>
          </ac:spMkLst>
        </pc:spChg>
        <pc:picChg chg="del">
          <ac:chgData name="Hung Lee" userId="595fcdba9e55231f" providerId="LiveId" clId="{7870FC18-1CE0-4810-B4C3-DD6E436D5079}" dt="2019-05-22T17:14:49.618" v="3519" actId="478"/>
          <ac:picMkLst>
            <pc:docMk/>
            <pc:sldMk cId="3104673520" sldId="291"/>
            <ac:picMk id="3" creationId="{30CC5A97-56ED-4F80-B2D4-76C06F105F05}"/>
          </ac:picMkLst>
        </pc:picChg>
        <pc:picChg chg="del">
          <ac:chgData name="Hung Lee" userId="595fcdba9e55231f" providerId="LiveId" clId="{7870FC18-1CE0-4810-B4C3-DD6E436D5079}" dt="2019-05-22T17:14:50.937" v="3520" actId="478"/>
          <ac:picMkLst>
            <pc:docMk/>
            <pc:sldMk cId="3104673520" sldId="291"/>
            <ac:picMk id="5" creationId="{2E43FE50-5C63-4950-BA3D-ABA93905D3BD}"/>
          </ac:picMkLst>
        </pc:picChg>
        <pc:picChg chg="add mod">
          <ac:chgData name="Hung Lee" userId="595fcdba9e55231f" providerId="LiveId" clId="{7870FC18-1CE0-4810-B4C3-DD6E436D5079}" dt="2019-05-22T17:38:36.165" v="4876" actId="1076"/>
          <ac:picMkLst>
            <pc:docMk/>
            <pc:sldMk cId="3104673520" sldId="291"/>
            <ac:picMk id="7" creationId="{7DD0EDC2-84E0-466D-BF77-BDD282F589CC}"/>
          </ac:picMkLst>
        </pc:picChg>
        <pc:picChg chg="add mod">
          <ac:chgData name="Hung Lee" userId="595fcdba9e55231f" providerId="LiveId" clId="{7870FC18-1CE0-4810-B4C3-DD6E436D5079}" dt="2019-05-22T17:16:25.951" v="3628" actId="14100"/>
          <ac:picMkLst>
            <pc:docMk/>
            <pc:sldMk cId="3104673520" sldId="291"/>
            <ac:picMk id="9" creationId="{F36BF388-8AF2-4E6D-B1FF-4417BC215EFD}"/>
          </ac:picMkLst>
        </pc:picChg>
        <pc:picChg chg="add del mod">
          <ac:chgData name="Hung Lee" userId="595fcdba9e55231f" providerId="LiveId" clId="{7870FC18-1CE0-4810-B4C3-DD6E436D5079}" dt="2019-05-22T17:17:15.953" v="3636" actId="478"/>
          <ac:picMkLst>
            <pc:docMk/>
            <pc:sldMk cId="3104673520" sldId="291"/>
            <ac:picMk id="10" creationId="{B739F768-DC32-42FE-B15E-87FA96EFBD23}"/>
          </ac:picMkLst>
        </pc:picChg>
      </pc:sldChg>
      <pc:sldChg chg="addSp delSp modSp add">
        <pc:chgData name="Hung Lee" userId="595fcdba9e55231f" providerId="LiveId" clId="{7870FC18-1CE0-4810-B4C3-DD6E436D5079}" dt="2019-05-24T01:13:24.339" v="7268" actId="1076"/>
        <pc:sldMkLst>
          <pc:docMk/>
          <pc:sldMk cId="1882949507" sldId="292"/>
        </pc:sldMkLst>
        <pc:spChg chg="mod">
          <ac:chgData name="Hung Lee" userId="595fcdba9e55231f" providerId="LiveId" clId="{7870FC18-1CE0-4810-B4C3-DD6E436D5079}" dt="2019-05-22T17:18:01.962" v="3651" actId="20577"/>
          <ac:spMkLst>
            <pc:docMk/>
            <pc:sldMk cId="1882949507" sldId="292"/>
            <ac:spMk id="2" creationId="{E586728E-B6DE-4FBE-8D35-42DFBE8F199C}"/>
          </ac:spMkLst>
        </pc:spChg>
        <pc:spChg chg="del mod">
          <ac:chgData name="Hung Lee" userId="595fcdba9e55231f" providerId="LiveId" clId="{7870FC18-1CE0-4810-B4C3-DD6E436D5079}" dt="2019-05-22T17:18:43.235" v="3661" actId="478"/>
          <ac:spMkLst>
            <pc:docMk/>
            <pc:sldMk cId="1882949507" sldId="292"/>
            <ac:spMk id="8" creationId="{7B6A20ED-0563-481A-9A19-661AD3FB5214}"/>
          </ac:spMkLst>
        </pc:spChg>
        <pc:spChg chg="del">
          <ac:chgData name="Hung Lee" userId="595fcdba9e55231f" providerId="LiveId" clId="{7870FC18-1CE0-4810-B4C3-DD6E436D5079}" dt="2019-05-24T01:13:17.958" v="7266" actId="478"/>
          <ac:spMkLst>
            <pc:docMk/>
            <pc:sldMk cId="1882949507" sldId="292"/>
            <ac:spMk id="9" creationId="{2BC7ACFC-E2A9-4D39-A138-017717642583}"/>
          </ac:spMkLst>
        </pc:spChg>
        <pc:spChg chg="mod">
          <ac:chgData name="Hung Lee" userId="595fcdba9e55231f" providerId="LiveId" clId="{7870FC18-1CE0-4810-B4C3-DD6E436D5079}" dt="2019-05-24T01:13:24.339" v="7268" actId="1076"/>
          <ac:spMkLst>
            <pc:docMk/>
            <pc:sldMk cId="1882949507" sldId="292"/>
            <ac:spMk id="11" creationId="{EB8FC538-59CA-4651-8D5C-C49F1247A059}"/>
          </ac:spMkLst>
        </pc:spChg>
        <pc:picChg chg="add mod">
          <ac:chgData name="Hung Lee" userId="595fcdba9e55231f" providerId="LiveId" clId="{7870FC18-1CE0-4810-B4C3-DD6E436D5079}" dt="2019-05-22T17:38:49.279" v="4878" actId="1076"/>
          <ac:picMkLst>
            <pc:docMk/>
            <pc:sldMk cId="1882949507" sldId="292"/>
            <ac:picMk id="3" creationId="{537BA8DB-CAD0-4EE8-BEE5-91A8AF1E3342}"/>
          </ac:picMkLst>
        </pc:picChg>
        <pc:picChg chg="del">
          <ac:chgData name="Hung Lee" userId="595fcdba9e55231f" providerId="LiveId" clId="{7870FC18-1CE0-4810-B4C3-DD6E436D5079}" dt="2019-05-22T17:18:05.746" v="3652" actId="478"/>
          <ac:picMkLst>
            <pc:docMk/>
            <pc:sldMk cId="1882949507" sldId="292"/>
            <ac:picMk id="7" creationId="{7DD0EDC2-84E0-466D-BF77-BDD282F589CC}"/>
          </ac:picMkLst>
        </pc:picChg>
        <pc:picChg chg="del">
          <ac:chgData name="Hung Lee" userId="595fcdba9e55231f" providerId="LiveId" clId="{7870FC18-1CE0-4810-B4C3-DD6E436D5079}" dt="2019-05-22T17:18:07.794" v="3653" actId="478"/>
          <ac:picMkLst>
            <pc:docMk/>
            <pc:sldMk cId="1882949507" sldId="292"/>
            <ac:picMk id="9" creationId="{F36BF388-8AF2-4E6D-B1FF-4417BC215EFD}"/>
          </ac:picMkLst>
        </pc:picChg>
      </pc:sldChg>
      <pc:sldChg chg="addSp delSp modSp modAnim">
        <pc:chgData name="Hung Lee" userId="595fcdba9e55231f" providerId="LiveId" clId="{7870FC18-1CE0-4810-B4C3-DD6E436D5079}" dt="2019-05-28T15:47:45.995" v="8767"/>
        <pc:sldMkLst>
          <pc:docMk/>
          <pc:sldMk cId="910084463" sldId="293"/>
        </pc:sldMkLst>
        <pc:spChg chg="mod">
          <ac:chgData name="Hung Lee" userId="595fcdba9e55231f" providerId="LiveId" clId="{7870FC18-1CE0-4810-B4C3-DD6E436D5079}" dt="2019-05-22T17:39:21.748" v="4885" actId="20577"/>
          <ac:spMkLst>
            <pc:docMk/>
            <pc:sldMk cId="910084463" sldId="293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8T15:47:16.767" v="8763" actId="20577"/>
          <ac:spMkLst>
            <pc:docMk/>
            <pc:sldMk cId="910084463" sldId="293"/>
            <ac:spMk id="3" creationId="{B9269C17-4612-4794-9120-7D591996CFF7}"/>
          </ac:spMkLst>
        </pc:spChg>
        <pc:spChg chg="add del mod">
          <ac:chgData name="Hung Lee" userId="595fcdba9e55231f" providerId="LiveId" clId="{7870FC18-1CE0-4810-B4C3-DD6E436D5079}" dt="2019-05-24T21:58:09.089" v="7664"/>
          <ac:spMkLst>
            <pc:docMk/>
            <pc:sldMk cId="910084463" sldId="293"/>
            <ac:spMk id="7" creationId="{851A9B36-56B1-4F50-B5C5-FE8B58C1C4E9}"/>
          </ac:spMkLst>
        </pc:spChg>
        <pc:spChg chg="add del mod">
          <ac:chgData name="Hung Lee" userId="595fcdba9e55231f" providerId="LiveId" clId="{7870FC18-1CE0-4810-B4C3-DD6E436D5079}" dt="2019-05-24T21:58:09.089" v="7664"/>
          <ac:spMkLst>
            <pc:docMk/>
            <pc:sldMk cId="910084463" sldId="293"/>
            <ac:spMk id="8" creationId="{A48A1EDD-E60E-4FB1-B698-035A2358024B}"/>
          </ac:spMkLst>
        </pc:spChg>
        <pc:spChg chg="add del mod">
          <ac:chgData name="Hung Lee" userId="595fcdba9e55231f" providerId="LiveId" clId="{7870FC18-1CE0-4810-B4C3-DD6E436D5079}" dt="2019-05-24T21:58:09.089" v="7664"/>
          <ac:spMkLst>
            <pc:docMk/>
            <pc:sldMk cId="910084463" sldId="293"/>
            <ac:spMk id="9" creationId="{694C981E-3E37-43A1-9D56-78F6A38030DB}"/>
          </ac:spMkLst>
        </pc:spChg>
        <pc:spChg chg="add del mod">
          <ac:chgData name="Hung Lee" userId="595fcdba9e55231f" providerId="LiveId" clId="{7870FC18-1CE0-4810-B4C3-DD6E436D5079}" dt="2019-05-24T21:58:09.089" v="7664"/>
          <ac:spMkLst>
            <pc:docMk/>
            <pc:sldMk cId="910084463" sldId="293"/>
            <ac:spMk id="10" creationId="{AB123BE2-44BD-4BE2-98BD-0BADED34890E}"/>
          </ac:spMkLst>
        </pc:spChg>
        <pc:picChg chg="mod">
          <ac:chgData name="Hung Lee" userId="595fcdba9e55231f" providerId="LiveId" clId="{7870FC18-1CE0-4810-B4C3-DD6E436D5079}" dt="2019-05-24T22:13:47.212" v="8311" actId="1076"/>
          <ac:picMkLst>
            <pc:docMk/>
            <pc:sldMk cId="910084463" sldId="293"/>
            <ac:picMk id="5" creationId="{61677D20-01BC-4815-8CBA-1550341BA691}"/>
          </ac:picMkLst>
        </pc:picChg>
      </pc:sldChg>
      <pc:sldChg chg="addSp delSp modSp add">
        <pc:chgData name="Hung Lee" userId="595fcdba9e55231f" providerId="LiveId" clId="{7870FC18-1CE0-4810-B4C3-DD6E436D5079}" dt="2019-05-24T21:43:34.520" v="7460" actId="20577"/>
        <pc:sldMkLst>
          <pc:docMk/>
          <pc:sldMk cId="1191847351" sldId="294"/>
        </pc:sldMkLst>
        <pc:spChg chg="mod">
          <ac:chgData name="Hung Lee" userId="595fcdba9e55231f" providerId="LiveId" clId="{7870FC18-1CE0-4810-B4C3-DD6E436D5079}" dt="2019-05-24T21:43:34.520" v="7460" actId="20577"/>
          <ac:spMkLst>
            <pc:docMk/>
            <pc:sldMk cId="1191847351" sldId="294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4T21:40:20.205" v="7327" actId="20577"/>
          <ac:spMkLst>
            <pc:docMk/>
            <pc:sldMk cId="1191847351" sldId="294"/>
            <ac:spMk id="3" creationId="{B9269C17-4612-4794-9120-7D591996CFF7}"/>
          </ac:spMkLst>
        </pc:spChg>
        <pc:spChg chg="del mod">
          <ac:chgData name="Hung Lee" userId="595fcdba9e55231f" providerId="LiveId" clId="{7870FC18-1CE0-4810-B4C3-DD6E436D5079}" dt="2019-05-23T23:52:25.005" v="5841" actId="478"/>
          <ac:spMkLst>
            <pc:docMk/>
            <pc:sldMk cId="1191847351" sldId="294"/>
            <ac:spMk id="8" creationId="{9FB3892C-DA4D-42A1-80FA-47B757A08870}"/>
          </ac:spMkLst>
        </pc:spChg>
        <pc:grpChg chg="add del mod">
          <ac:chgData name="Hung Lee" userId="595fcdba9e55231f" providerId="LiveId" clId="{7870FC18-1CE0-4810-B4C3-DD6E436D5079}" dt="2019-05-23T23:52:12.829" v="5839" actId="478"/>
          <ac:grpSpMkLst>
            <pc:docMk/>
            <pc:sldMk cId="1191847351" sldId="294"/>
            <ac:grpSpMk id="14" creationId="{3F6DD95C-7D9D-4DAC-922A-D59107BB3DD9}"/>
          </ac:grpSpMkLst>
        </pc:grpChg>
        <pc:picChg chg="del">
          <ac:chgData name="Hung Lee" userId="595fcdba9e55231f" providerId="LiveId" clId="{7870FC18-1CE0-4810-B4C3-DD6E436D5079}" dt="2019-05-23T19:38:57.672" v="4913" actId="478"/>
          <ac:picMkLst>
            <pc:docMk/>
            <pc:sldMk cId="1191847351" sldId="294"/>
            <ac:picMk id="5" creationId="{2EE3A2C5-DC10-4226-81F0-279138FABC65}"/>
          </ac:picMkLst>
        </pc:picChg>
        <pc:picChg chg="add del mod">
          <ac:chgData name="Hung Lee" userId="595fcdba9e55231f" providerId="LiveId" clId="{7870FC18-1CE0-4810-B4C3-DD6E436D5079}" dt="2019-05-23T20:13:36.402" v="4960" actId="478"/>
          <ac:picMkLst>
            <pc:docMk/>
            <pc:sldMk cId="1191847351" sldId="294"/>
            <ac:picMk id="7" creationId="{9115A454-5172-4850-BC8E-4DA35DFFE2CC}"/>
          </ac:picMkLst>
        </pc:picChg>
        <pc:picChg chg="add del mod">
          <ac:chgData name="Hung Lee" userId="595fcdba9e55231f" providerId="LiveId" clId="{7870FC18-1CE0-4810-B4C3-DD6E436D5079}" dt="2019-05-23T20:15:01.906" v="4967" actId="478"/>
          <ac:picMkLst>
            <pc:docMk/>
            <pc:sldMk cId="1191847351" sldId="294"/>
            <ac:picMk id="9" creationId="{924E0956-A44D-45B5-923A-199052A54054}"/>
          </ac:picMkLst>
        </pc:picChg>
        <pc:picChg chg="add del mod">
          <ac:chgData name="Hung Lee" userId="595fcdba9e55231f" providerId="LiveId" clId="{7870FC18-1CE0-4810-B4C3-DD6E436D5079}" dt="2019-05-23T21:06:20.706" v="5010"/>
          <ac:picMkLst>
            <pc:docMk/>
            <pc:sldMk cId="1191847351" sldId="294"/>
            <ac:picMk id="10" creationId="{9FC1548A-A0F2-4F21-B18D-0C8439DB8472}"/>
          </ac:picMkLst>
        </pc:picChg>
        <pc:picChg chg="add del mod">
          <ac:chgData name="Hung Lee" userId="595fcdba9e55231f" providerId="LiveId" clId="{7870FC18-1CE0-4810-B4C3-DD6E436D5079}" dt="2019-05-23T21:05:13.295" v="5006"/>
          <ac:picMkLst>
            <pc:docMk/>
            <pc:sldMk cId="1191847351" sldId="294"/>
            <ac:picMk id="11" creationId="{F746B655-E92A-45B2-9224-758BB6869B8A}"/>
          </ac:picMkLst>
        </pc:picChg>
        <pc:picChg chg="add mod">
          <ac:chgData name="Hung Lee" userId="595fcdba9e55231f" providerId="LiveId" clId="{7870FC18-1CE0-4810-B4C3-DD6E436D5079}" dt="2019-05-24T00:08:46.554" v="6660" actId="1076"/>
          <ac:picMkLst>
            <pc:docMk/>
            <pc:sldMk cId="1191847351" sldId="294"/>
            <ac:picMk id="12" creationId="{39B60E37-FC33-4169-B5B5-F703504BD0EE}"/>
          </ac:picMkLst>
        </pc:picChg>
        <pc:picChg chg="add mod">
          <ac:chgData name="Hung Lee" userId="595fcdba9e55231f" providerId="LiveId" clId="{7870FC18-1CE0-4810-B4C3-DD6E436D5079}" dt="2019-05-24T00:08:45.187" v="6659" actId="1076"/>
          <ac:picMkLst>
            <pc:docMk/>
            <pc:sldMk cId="1191847351" sldId="294"/>
            <ac:picMk id="13" creationId="{B1077346-E827-411B-A2F5-C6AB60A072EB}"/>
          </ac:picMkLst>
        </pc:picChg>
      </pc:sldChg>
      <pc:sldChg chg="addSp delSp modSp add">
        <pc:chgData name="Hung Lee" userId="595fcdba9e55231f" providerId="LiveId" clId="{7870FC18-1CE0-4810-B4C3-DD6E436D5079}" dt="2019-05-28T15:35:33.010" v="8641" actId="20577"/>
        <pc:sldMkLst>
          <pc:docMk/>
          <pc:sldMk cId="4243481673" sldId="296"/>
        </pc:sldMkLst>
        <pc:spChg chg="mod">
          <ac:chgData name="Hung Lee" userId="595fcdba9e55231f" providerId="LiveId" clId="{7870FC18-1CE0-4810-B4C3-DD6E436D5079}" dt="2019-05-24T21:43:56.160" v="7463" actId="20577"/>
          <ac:spMkLst>
            <pc:docMk/>
            <pc:sldMk cId="4243481673" sldId="296"/>
            <ac:spMk id="2" creationId="{E586728E-B6DE-4FBE-8D35-42DFBE8F199C}"/>
          </ac:spMkLst>
        </pc:spChg>
        <pc:spChg chg="del mod">
          <ac:chgData name="Hung Lee" userId="595fcdba9e55231f" providerId="LiveId" clId="{7870FC18-1CE0-4810-B4C3-DD6E436D5079}" dt="2019-05-23T23:57:43.145" v="6368" actId="478"/>
          <ac:spMkLst>
            <pc:docMk/>
            <pc:sldMk cId="4243481673" sldId="296"/>
            <ac:spMk id="3" creationId="{B9269C17-4612-4794-9120-7D591996CFF7}"/>
          </ac:spMkLst>
        </pc:spChg>
        <pc:spChg chg="add del mod">
          <ac:chgData name="Hung Lee" userId="595fcdba9e55231f" providerId="LiveId" clId="{7870FC18-1CE0-4810-B4C3-DD6E436D5079}" dt="2019-05-23T20:56:49.891" v="5000" actId="478"/>
          <ac:spMkLst>
            <pc:docMk/>
            <pc:sldMk cId="4243481673" sldId="296"/>
            <ac:spMk id="7" creationId="{305C1DDB-B870-4E78-B3CC-E89B5B80F9A1}"/>
          </ac:spMkLst>
        </pc:spChg>
        <pc:spChg chg="del mod">
          <ac:chgData name="Hung Lee" userId="595fcdba9e55231f" providerId="LiveId" clId="{7870FC18-1CE0-4810-B4C3-DD6E436D5079}" dt="2019-05-23T23:57:24.925" v="6354" actId="478"/>
          <ac:spMkLst>
            <pc:docMk/>
            <pc:sldMk cId="4243481673" sldId="296"/>
            <ac:spMk id="8" creationId="{9FB3892C-DA4D-42A1-80FA-47B757A08870}"/>
          </ac:spMkLst>
        </pc:spChg>
        <pc:spChg chg="add del mod">
          <ac:chgData name="Hung Lee" userId="595fcdba9e55231f" providerId="LiveId" clId="{7870FC18-1CE0-4810-B4C3-DD6E436D5079}" dt="2019-05-23T20:56:49.138" v="4999" actId="478"/>
          <ac:spMkLst>
            <pc:docMk/>
            <pc:sldMk cId="4243481673" sldId="296"/>
            <ac:spMk id="9" creationId="{2735EAE3-726D-449F-94EF-BC9FA06F7DD5}"/>
          </ac:spMkLst>
        </pc:spChg>
        <pc:spChg chg="add mod">
          <ac:chgData name="Hung Lee" userId="595fcdba9e55231f" providerId="LiveId" clId="{7870FC18-1CE0-4810-B4C3-DD6E436D5079}" dt="2019-05-23T23:58:41.766" v="6379" actId="164"/>
          <ac:spMkLst>
            <pc:docMk/>
            <pc:sldMk cId="4243481673" sldId="296"/>
            <ac:spMk id="14" creationId="{79592A6A-6663-4C47-AAC9-F13AEF23AA63}"/>
          </ac:spMkLst>
        </pc:spChg>
        <pc:spChg chg="add mod">
          <ac:chgData name="Hung Lee" userId="595fcdba9e55231f" providerId="LiveId" clId="{7870FC18-1CE0-4810-B4C3-DD6E436D5079}" dt="2019-05-23T23:58:41.766" v="6379" actId="164"/>
          <ac:spMkLst>
            <pc:docMk/>
            <pc:sldMk cId="4243481673" sldId="296"/>
            <ac:spMk id="15" creationId="{FD787E5A-71F4-4864-A367-154229D63568}"/>
          </ac:spMkLst>
        </pc:spChg>
        <pc:spChg chg="add mod">
          <ac:chgData name="Hung Lee" userId="595fcdba9e55231f" providerId="LiveId" clId="{7870FC18-1CE0-4810-B4C3-DD6E436D5079}" dt="2019-05-23T23:58:41.766" v="6379" actId="164"/>
          <ac:spMkLst>
            <pc:docMk/>
            <pc:sldMk cId="4243481673" sldId="296"/>
            <ac:spMk id="16" creationId="{4DC85E57-C6BD-4D6D-8B29-D042A9DB2341}"/>
          </ac:spMkLst>
        </pc:spChg>
        <pc:spChg chg="add del mod">
          <ac:chgData name="Hung Lee" userId="595fcdba9e55231f" providerId="LiveId" clId="{7870FC18-1CE0-4810-B4C3-DD6E436D5079}" dt="2019-05-23T23:57:11.518" v="6351"/>
          <ac:spMkLst>
            <pc:docMk/>
            <pc:sldMk cId="4243481673" sldId="296"/>
            <ac:spMk id="18" creationId="{E84FD08F-D980-42E8-972F-275081708578}"/>
          </ac:spMkLst>
        </pc:spChg>
        <pc:spChg chg="add del mod">
          <ac:chgData name="Hung Lee" userId="595fcdba9e55231f" providerId="LiveId" clId="{7870FC18-1CE0-4810-B4C3-DD6E436D5079}" dt="2019-05-23T23:57:11.518" v="6351"/>
          <ac:spMkLst>
            <pc:docMk/>
            <pc:sldMk cId="4243481673" sldId="296"/>
            <ac:spMk id="19" creationId="{1B78238D-54BB-485E-9166-19B31B674375}"/>
          </ac:spMkLst>
        </pc:spChg>
        <pc:spChg chg="add del mod">
          <ac:chgData name="Hung Lee" userId="595fcdba9e55231f" providerId="LiveId" clId="{7870FC18-1CE0-4810-B4C3-DD6E436D5079}" dt="2019-05-23T23:57:11.518" v="6351"/>
          <ac:spMkLst>
            <pc:docMk/>
            <pc:sldMk cId="4243481673" sldId="296"/>
            <ac:spMk id="20" creationId="{F352427C-E497-4E3D-A51D-7B86F679A32E}"/>
          </ac:spMkLst>
        </pc:spChg>
        <pc:spChg chg="add del mod">
          <ac:chgData name="Hung Lee" userId="595fcdba9e55231f" providerId="LiveId" clId="{7870FC18-1CE0-4810-B4C3-DD6E436D5079}" dt="2019-05-23T23:57:11.518" v="6351"/>
          <ac:spMkLst>
            <pc:docMk/>
            <pc:sldMk cId="4243481673" sldId="296"/>
            <ac:spMk id="21" creationId="{F2D2F71F-628B-4603-A18E-E2243FB95230}"/>
          </ac:spMkLst>
        </pc:spChg>
        <pc:spChg chg="add del mod">
          <ac:chgData name="Hung Lee" userId="595fcdba9e55231f" providerId="LiveId" clId="{7870FC18-1CE0-4810-B4C3-DD6E436D5079}" dt="2019-05-23T23:57:47.511" v="6369" actId="478"/>
          <ac:spMkLst>
            <pc:docMk/>
            <pc:sldMk cId="4243481673" sldId="296"/>
            <ac:spMk id="23" creationId="{AF6D8555-ACED-4189-922A-72F61DF19254}"/>
          </ac:spMkLst>
        </pc:spChg>
        <pc:spChg chg="add del mod">
          <ac:chgData name="Hung Lee" userId="595fcdba9e55231f" providerId="LiveId" clId="{7870FC18-1CE0-4810-B4C3-DD6E436D5079}" dt="2019-05-23T23:59:00.498" v="6383"/>
          <ac:spMkLst>
            <pc:docMk/>
            <pc:sldMk cId="4243481673" sldId="296"/>
            <ac:spMk id="25" creationId="{454B6D13-0845-4D02-89DF-632F39C315E9}"/>
          </ac:spMkLst>
        </pc:spChg>
        <pc:spChg chg="add del mod">
          <ac:chgData name="Hung Lee" userId="595fcdba9e55231f" providerId="LiveId" clId="{7870FC18-1CE0-4810-B4C3-DD6E436D5079}" dt="2019-05-23T23:59:00.498" v="6383"/>
          <ac:spMkLst>
            <pc:docMk/>
            <pc:sldMk cId="4243481673" sldId="296"/>
            <ac:spMk id="26" creationId="{19C3CBAD-9B83-45BD-93C9-EAC83C59553D}"/>
          </ac:spMkLst>
        </pc:spChg>
        <pc:spChg chg="add del mod">
          <ac:chgData name="Hung Lee" userId="595fcdba9e55231f" providerId="LiveId" clId="{7870FC18-1CE0-4810-B4C3-DD6E436D5079}" dt="2019-05-23T23:59:00.498" v="6383"/>
          <ac:spMkLst>
            <pc:docMk/>
            <pc:sldMk cId="4243481673" sldId="296"/>
            <ac:spMk id="27" creationId="{9007AA61-A25B-4B16-AF37-2A7B08018F2A}"/>
          </ac:spMkLst>
        </pc:spChg>
        <pc:spChg chg="add mod">
          <ac:chgData name="Hung Lee" userId="595fcdba9e55231f" providerId="LiveId" clId="{7870FC18-1CE0-4810-B4C3-DD6E436D5079}" dt="2019-05-28T15:35:33.010" v="8641" actId="20577"/>
          <ac:spMkLst>
            <pc:docMk/>
            <pc:sldMk cId="4243481673" sldId="296"/>
            <ac:spMk id="28" creationId="{FB03681E-2C7A-48C5-9C61-372AEDF775BF}"/>
          </ac:spMkLst>
        </pc:spChg>
        <pc:grpChg chg="add mod">
          <ac:chgData name="Hung Lee" userId="595fcdba9e55231f" providerId="LiveId" clId="{7870FC18-1CE0-4810-B4C3-DD6E436D5079}" dt="2019-05-24T00:00:48.869" v="6562" actId="1076"/>
          <ac:grpSpMkLst>
            <pc:docMk/>
            <pc:sldMk cId="4243481673" sldId="296"/>
            <ac:grpSpMk id="24" creationId="{2563FA44-11E1-4D82-8008-F8A204F6F2F5}"/>
          </ac:grpSpMkLst>
        </pc:grpChg>
        <pc:graphicFrameChg chg="add mod">
          <ac:chgData name="Hung Lee" userId="595fcdba9e55231f" providerId="LiveId" clId="{7870FC18-1CE0-4810-B4C3-DD6E436D5079}" dt="2019-05-23T20:46:18.475" v="4996"/>
          <ac:graphicFrameMkLst>
            <pc:docMk/>
            <pc:sldMk cId="4243481673" sldId="296"/>
            <ac:graphicFrameMk id="10" creationId="{858C8759-A67A-4303-BE25-6CB31463FF70}"/>
          </ac:graphicFrameMkLst>
        </pc:graphicFrameChg>
        <pc:picChg chg="add del mod">
          <ac:chgData name="Hung Lee" userId="595fcdba9e55231f" providerId="LiveId" clId="{7870FC18-1CE0-4810-B4C3-DD6E436D5079}" dt="2019-05-23T20:56:48.175" v="4998" actId="478"/>
          <ac:picMkLst>
            <pc:docMk/>
            <pc:sldMk cId="4243481673" sldId="296"/>
            <ac:picMk id="5" creationId="{16F88609-B16B-415B-B0ED-BAC5372CA4B8}"/>
          </ac:picMkLst>
        </pc:picChg>
        <pc:picChg chg="add del mod">
          <ac:chgData name="Hung Lee" userId="595fcdba9e55231f" providerId="LiveId" clId="{7870FC18-1CE0-4810-B4C3-DD6E436D5079}" dt="2019-05-23T21:20:29.796" v="5017"/>
          <ac:picMkLst>
            <pc:docMk/>
            <pc:sldMk cId="4243481673" sldId="296"/>
            <ac:picMk id="11" creationId="{3E7091E0-482F-481A-B6BE-F8B35A9ED955}"/>
          </ac:picMkLst>
        </pc:picChg>
        <pc:picChg chg="add del">
          <ac:chgData name="Hung Lee" userId="595fcdba9e55231f" providerId="LiveId" clId="{7870FC18-1CE0-4810-B4C3-DD6E436D5079}" dt="2019-05-23T21:20:43.217" v="5019" actId="478"/>
          <ac:picMkLst>
            <pc:docMk/>
            <pc:sldMk cId="4243481673" sldId="296"/>
            <ac:picMk id="12" creationId="{31E7C48D-4819-49D9-B45E-3BBDA050C203}"/>
          </ac:picMkLst>
        </pc:picChg>
        <pc:picChg chg="add del mod">
          <ac:chgData name="Hung Lee" userId="595fcdba9e55231f" providerId="LiveId" clId="{7870FC18-1CE0-4810-B4C3-DD6E436D5079}" dt="2019-05-23T21:40:12.075" v="5051" actId="478"/>
          <ac:picMkLst>
            <pc:docMk/>
            <pc:sldMk cId="4243481673" sldId="296"/>
            <ac:picMk id="13" creationId="{95FB087C-C65F-4EAA-9ADA-F60BC9EC4A17}"/>
          </ac:picMkLst>
        </pc:picChg>
        <pc:picChg chg="add mod ord">
          <ac:chgData name="Hung Lee" userId="595fcdba9e55231f" providerId="LiveId" clId="{7870FC18-1CE0-4810-B4C3-DD6E436D5079}" dt="2019-05-23T23:58:41.766" v="6379" actId="164"/>
          <ac:picMkLst>
            <pc:docMk/>
            <pc:sldMk cId="4243481673" sldId="296"/>
            <ac:picMk id="17" creationId="{56F8B637-14C0-4D25-A97A-B257C7A3354B}"/>
          </ac:picMkLst>
        </pc:picChg>
      </pc:sldChg>
      <pc:sldChg chg="addSp delSp modSp add modAnim">
        <pc:chgData name="Hung Lee" userId="595fcdba9e55231f" providerId="LiveId" clId="{7870FC18-1CE0-4810-B4C3-DD6E436D5079}" dt="2019-05-28T15:50:32.214" v="8771"/>
        <pc:sldMkLst>
          <pc:docMk/>
          <pc:sldMk cId="2098755654" sldId="297"/>
        </pc:sldMkLst>
        <pc:spChg chg="mod">
          <ac:chgData name="Hung Lee" userId="595fcdba9e55231f" providerId="LiveId" clId="{7870FC18-1CE0-4810-B4C3-DD6E436D5079}" dt="2019-05-23T23:44:21.877" v="5606" actId="20577"/>
          <ac:spMkLst>
            <pc:docMk/>
            <pc:sldMk cId="2098755654" sldId="297"/>
            <ac:spMk id="2" creationId="{E586728E-B6DE-4FBE-8D35-42DFBE8F199C}"/>
          </ac:spMkLst>
        </pc:spChg>
        <pc:spChg chg="del">
          <ac:chgData name="Hung Lee" userId="595fcdba9e55231f" providerId="LiveId" clId="{7870FC18-1CE0-4810-B4C3-DD6E436D5079}" dt="2019-05-23T21:46:01.012" v="5110" actId="478"/>
          <ac:spMkLst>
            <pc:docMk/>
            <pc:sldMk cId="2098755654" sldId="297"/>
            <ac:spMk id="3" creationId="{93A86F91-496B-4F2E-A04F-4EA6751CC915}"/>
          </ac:spMkLst>
        </pc:spChg>
        <pc:spChg chg="mod">
          <ac:chgData name="Hung Lee" userId="595fcdba9e55231f" providerId="LiveId" clId="{7870FC18-1CE0-4810-B4C3-DD6E436D5079}" dt="2019-05-23T23:42:32.692" v="5564" actId="1076"/>
          <ac:spMkLst>
            <pc:docMk/>
            <pc:sldMk cId="2098755654" sldId="297"/>
            <ac:spMk id="4" creationId="{D6F2E85D-A87E-4F97-8F86-44E1CB9C802F}"/>
          </ac:spMkLst>
        </pc:spChg>
        <pc:spChg chg="del">
          <ac:chgData name="Hung Lee" userId="595fcdba9e55231f" providerId="LiveId" clId="{7870FC18-1CE0-4810-B4C3-DD6E436D5079}" dt="2019-05-23T21:46:04.433" v="5112" actId="478"/>
          <ac:spMkLst>
            <pc:docMk/>
            <pc:sldMk cId="2098755654" sldId="297"/>
            <ac:spMk id="5" creationId="{901870B8-69AC-4F0C-87FE-BDF1BF33D195}"/>
          </ac:spMkLst>
        </pc:spChg>
        <pc:spChg chg="del">
          <ac:chgData name="Hung Lee" userId="595fcdba9e55231f" providerId="LiveId" clId="{7870FC18-1CE0-4810-B4C3-DD6E436D5079}" dt="2019-05-23T21:46:04.433" v="5112" actId="478"/>
          <ac:spMkLst>
            <pc:docMk/>
            <pc:sldMk cId="2098755654" sldId="297"/>
            <ac:spMk id="18" creationId="{D0CFB74C-9C68-4CEB-932E-F6AB6A4DC0F7}"/>
          </ac:spMkLst>
        </pc:spChg>
        <pc:spChg chg="del">
          <ac:chgData name="Hung Lee" userId="595fcdba9e55231f" providerId="LiveId" clId="{7870FC18-1CE0-4810-B4C3-DD6E436D5079}" dt="2019-05-23T21:45:59.580" v="5109" actId="478"/>
          <ac:spMkLst>
            <pc:docMk/>
            <pc:sldMk cId="2098755654" sldId="297"/>
            <ac:spMk id="19" creationId="{66086A93-B738-444F-A725-C9C6FFFA9DA4}"/>
          </ac:spMkLst>
        </pc:spChg>
        <pc:spChg chg="del mod">
          <ac:chgData name="Hung Lee" userId="595fcdba9e55231f" providerId="LiveId" clId="{7870FC18-1CE0-4810-B4C3-DD6E436D5079}" dt="2019-05-23T21:45:58.034" v="5108" actId="478"/>
          <ac:spMkLst>
            <pc:docMk/>
            <pc:sldMk cId="2098755654" sldId="297"/>
            <ac:spMk id="22" creationId="{F5041D39-8584-40A4-8F41-CB1B4899616C}"/>
          </ac:spMkLst>
        </pc:spChg>
        <pc:spChg chg="del">
          <ac:chgData name="Hung Lee" userId="595fcdba9e55231f" providerId="LiveId" clId="{7870FC18-1CE0-4810-B4C3-DD6E436D5079}" dt="2019-05-23T21:46:04.433" v="5112" actId="478"/>
          <ac:spMkLst>
            <pc:docMk/>
            <pc:sldMk cId="2098755654" sldId="297"/>
            <ac:spMk id="23" creationId="{66744A6C-0FBE-4080-8D9E-4EDCC5EDFDEE}"/>
          </ac:spMkLst>
        </pc:spChg>
        <pc:spChg chg="del">
          <ac:chgData name="Hung Lee" userId="595fcdba9e55231f" providerId="LiveId" clId="{7870FC18-1CE0-4810-B4C3-DD6E436D5079}" dt="2019-05-23T21:46:04.433" v="5112" actId="478"/>
          <ac:spMkLst>
            <pc:docMk/>
            <pc:sldMk cId="2098755654" sldId="297"/>
            <ac:spMk id="24" creationId="{D7C1539C-3C27-4558-908E-F2A2AC2FDC8D}"/>
          </ac:spMkLst>
        </pc:spChg>
        <pc:spChg chg="add mod">
          <ac:chgData name="Hung Lee" userId="595fcdba9e55231f" providerId="LiveId" clId="{7870FC18-1CE0-4810-B4C3-DD6E436D5079}" dt="2019-05-23T23:38:46.492" v="5518" actId="1076"/>
          <ac:spMkLst>
            <pc:docMk/>
            <pc:sldMk cId="2098755654" sldId="297"/>
            <ac:spMk id="26" creationId="{CC9DA9B8-A60E-4801-9D51-28CDB080F034}"/>
          </ac:spMkLst>
        </pc:spChg>
        <pc:spChg chg="add mod">
          <ac:chgData name="Hung Lee" userId="595fcdba9e55231f" providerId="LiveId" clId="{7870FC18-1CE0-4810-B4C3-DD6E436D5079}" dt="2019-05-23T22:29:12.514" v="5430" actId="164"/>
          <ac:spMkLst>
            <pc:docMk/>
            <pc:sldMk cId="2098755654" sldId="297"/>
            <ac:spMk id="27" creationId="{703D741A-7E79-451E-9670-10A90E37334C}"/>
          </ac:spMkLst>
        </pc:spChg>
        <pc:spChg chg="add mod">
          <ac:chgData name="Hung Lee" userId="595fcdba9e55231f" providerId="LiveId" clId="{7870FC18-1CE0-4810-B4C3-DD6E436D5079}" dt="2019-05-23T22:28:49.217" v="5424" actId="164"/>
          <ac:spMkLst>
            <pc:docMk/>
            <pc:sldMk cId="2098755654" sldId="297"/>
            <ac:spMk id="28" creationId="{557522C4-A9EE-45C3-9D07-F5E9DC441120}"/>
          </ac:spMkLst>
        </pc:spChg>
        <pc:spChg chg="add mod">
          <ac:chgData name="Hung Lee" userId="595fcdba9e55231f" providerId="LiveId" clId="{7870FC18-1CE0-4810-B4C3-DD6E436D5079}" dt="2019-05-23T22:28:28.558" v="5419" actId="164"/>
          <ac:spMkLst>
            <pc:docMk/>
            <pc:sldMk cId="2098755654" sldId="297"/>
            <ac:spMk id="29" creationId="{B39DDDE3-947B-4464-B6E7-8A391CFCC799}"/>
          </ac:spMkLst>
        </pc:spChg>
        <pc:spChg chg="add mod">
          <ac:chgData name="Hung Lee" userId="595fcdba9e55231f" providerId="LiveId" clId="{7870FC18-1CE0-4810-B4C3-DD6E436D5079}" dt="2019-05-23T22:28:41.530" v="5422" actId="164"/>
          <ac:spMkLst>
            <pc:docMk/>
            <pc:sldMk cId="2098755654" sldId="297"/>
            <ac:spMk id="38" creationId="{D185E4EB-4AC9-4823-B4CC-0590FAC06D68}"/>
          </ac:spMkLst>
        </pc:spChg>
        <pc:spChg chg="add mod">
          <ac:chgData name="Hung Lee" userId="595fcdba9e55231f" providerId="LiveId" clId="{7870FC18-1CE0-4810-B4C3-DD6E436D5079}" dt="2019-05-23T22:28:16.283" v="5417" actId="164"/>
          <ac:spMkLst>
            <pc:docMk/>
            <pc:sldMk cId="2098755654" sldId="297"/>
            <ac:spMk id="40" creationId="{7059DEEE-7CCA-4040-9E04-074F3DC5C017}"/>
          </ac:spMkLst>
        </pc:spChg>
        <pc:spChg chg="add mod topLvl">
          <ac:chgData name="Hung Lee" userId="595fcdba9e55231f" providerId="LiveId" clId="{7870FC18-1CE0-4810-B4C3-DD6E436D5079}" dt="2019-05-24T22:52:19.822" v="8341" actId="165"/>
          <ac:spMkLst>
            <pc:docMk/>
            <pc:sldMk cId="2098755654" sldId="297"/>
            <ac:spMk id="51" creationId="{0DB45C17-D3B8-40F2-9A97-CFF16102B737}"/>
          </ac:spMkLst>
        </pc:spChg>
        <pc:spChg chg="add mod ord">
          <ac:chgData name="Hung Lee" userId="595fcdba9e55231f" providerId="LiveId" clId="{7870FC18-1CE0-4810-B4C3-DD6E436D5079}" dt="2019-05-23T23:41:32.836" v="5551" actId="164"/>
          <ac:spMkLst>
            <pc:docMk/>
            <pc:sldMk cId="2098755654" sldId="297"/>
            <ac:spMk id="52" creationId="{E611CE8A-309D-4FA9-A275-3911DE190A83}"/>
          </ac:spMkLst>
        </pc:spChg>
        <pc:spChg chg="add mod topLvl">
          <ac:chgData name="Hung Lee" userId="595fcdba9e55231f" providerId="LiveId" clId="{7870FC18-1CE0-4810-B4C3-DD6E436D5079}" dt="2019-05-24T22:52:19.822" v="8341" actId="165"/>
          <ac:spMkLst>
            <pc:docMk/>
            <pc:sldMk cId="2098755654" sldId="297"/>
            <ac:spMk id="53" creationId="{A18B67A0-39A8-4FEC-A05E-F3FEFA6A8B81}"/>
          </ac:spMkLst>
        </pc:spChg>
        <pc:spChg chg="add del mod">
          <ac:chgData name="Hung Lee" userId="595fcdba9e55231f" providerId="LiveId" clId="{7870FC18-1CE0-4810-B4C3-DD6E436D5079}" dt="2019-05-23T23:38:07.170" v="5512" actId="478"/>
          <ac:spMkLst>
            <pc:docMk/>
            <pc:sldMk cId="2098755654" sldId="297"/>
            <ac:spMk id="54" creationId="{B097ECAC-7E8A-4D4A-9BAA-F3054BF38854}"/>
          </ac:spMkLst>
        </pc:spChg>
        <pc:spChg chg="add del mod">
          <ac:chgData name="Hung Lee" userId="595fcdba9e55231f" providerId="LiveId" clId="{7870FC18-1CE0-4810-B4C3-DD6E436D5079}" dt="2019-05-23T23:36:58.549" v="5492" actId="478"/>
          <ac:spMkLst>
            <pc:docMk/>
            <pc:sldMk cId="2098755654" sldId="297"/>
            <ac:spMk id="55" creationId="{3542D9B3-0490-4F9B-AAC0-DF81A158B759}"/>
          </ac:spMkLst>
        </pc:spChg>
        <pc:spChg chg="add del mod">
          <ac:chgData name="Hung Lee" userId="595fcdba9e55231f" providerId="LiveId" clId="{7870FC18-1CE0-4810-B4C3-DD6E436D5079}" dt="2019-05-23T23:38:04.327" v="5511" actId="478"/>
          <ac:spMkLst>
            <pc:docMk/>
            <pc:sldMk cId="2098755654" sldId="297"/>
            <ac:spMk id="56" creationId="{9CA771EB-8490-48B8-82AA-FC95FFB98746}"/>
          </ac:spMkLst>
        </pc:spChg>
        <pc:spChg chg="add mod topLvl">
          <ac:chgData name="Hung Lee" userId="595fcdba9e55231f" providerId="LiveId" clId="{7870FC18-1CE0-4810-B4C3-DD6E436D5079}" dt="2019-05-24T22:52:19.822" v="8341" actId="165"/>
          <ac:spMkLst>
            <pc:docMk/>
            <pc:sldMk cId="2098755654" sldId="297"/>
            <ac:spMk id="57" creationId="{27F6DF47-9854-4192-902E-D0331F069650}"/>
          </ac:spMkLst>
        </pc:spChg>
        <pc:spChg chg="add mod">
          <ac:chgData name="Hung Lee" userId="595fcdba9e55231f" providerId="LiveId" clId="{7870FC18-1CE0-4810-B4C3-DD6E436D5079}" dt="2019-05-23T23:41:32.836" v="5551" actId="164"/>
          <ac:spMkLst>
            <pc:docMk/>
            <pc:sldMk cId="2098755654" sldId="297"/>
            <ac:spMk id="58" creationId="{E8B20AFB-7F48-4EAA-B909-62AAB98E0FF2}"/>
          </ac:spMkLst>
        </pc:spChg>
        <pc:spChg chg="add del mod">
          <ac:chgData name="Hung Lee" userId="595fcdba9e55231f" providerId="LiveId" clId="{7870FC18-1CE0-4810-B4C3-DD6E436D5079}" dt="2019-05-23T23:41:49.466" v="5554" actId="478"/>
          <ac:spMkLst>
            <pc:docMk/>
            <pc:sldMk cId="2098755654" sldId="297"/>
            <ac:spMk id="59" creationId="{619F501E-DF50-40BE-AE11-821E7664C16B}"/>
          </ac:spMkLst>
        </pc:spChg>
        <pc:spChg chg="add del mod">
          <ac:chgData name="Hung Lee" userId="595fcdba9e55231f" providerId="LiveId" clId="{7870FC18-1CE0-4810-B4C3-DD6E436D5079}" dt="2019-05-23T23:41:50.539" v="5555" actId="478"/>
          <ac:spMkLst>
            <pc:docMk/>
            <pc:sldMk cId="2098755654" sldId="297"/>
            <ac:spMk id="60" creationId="{CD88EB38-2212-4437-98E8-A91B85B00B09}"/>
          </ac:spMkLst>
        </pc:spChg>
        <pc:spChg chg="del mod topLvl">
          <ac:chgData name="Hung Lee" userId="595fcdba9e55231f" providerId="LiveId" clId="{7870FC18-1CE0-4810-B4C3-DD6E436D5079}" dt="2019-05-23T23:42:18.531" v="5560" actId="478"/>
          <ac:spMkLst>
            <pc:docMk/>
            <pc:sldMk cId="2098755654" sldId="297"/>
            <ac:spMk id="65" creationId="{E15A8C2C-3142-4A17-BD77-0DFA47BFE94C}"/>
          </ac:spMkLst>
        </pc:spChg>
        <pc:spChg chg="add mod topLvl">
          <ac:chgData name="Hung Lee" userId="595fcdba9e55231f" providerId="LiveId" clId="{7870FC18-1CE0-4810-B4C3-DD6E436D5079}" dt="2019-05-24T22:52:19.822" v="8341" actId="165"/>
          <ac:spMkLst>
            <pc:docMk/>
            <pc:sldMk cId="2098755654" sldId="297"/>
            <ac:spMk id="71" creationId="{C6D9181A-F44F-407C-9E73-1F221AB637DB}"/>
          </ac:spMkLst>
        </pc:spChg>
        <pc:spChg chg="add mod topLvl">
          <ac:chgData name="Hung Lee" userId="595fcdba9e55231f" providerId="LiveId" clId="{7870FC18-1CE0-4810-B4C3-DD6E436D5079}" dt="2019-05-24T22:52:19.822" v="8341" actId="165"/>
          <ac:spMkLst>
            <pc:docMk/>
            <pc:sldMk cId="2098755654" sldId="297"/>
            <ac:spMk id="72" creationId="{9BFA3982-80C3-4ABD-98F3-22EE95621BE6}"/>
          </ac:spMkLst>
        </pc:spChg>
        <pc:grpChg chg="add mod">
          <ac:chgData name="Hung Lee" userId="595fcdba9e55231f" providerId="LiveId" clId="{7870FC18-1CE0-4810-B4C3-DD6E436D5079}" dt="2019-05-23T22:29:02.406" v="5427" actId="164"/>
          <ac:grpSpMkLst>
            <pc:docMk/>
            <pc:sldMk cId="2098755654" sldId="297"/>
            <ac:grpSpMk id="10" creationId="{6A93A5CE-7254-491B-BF2A-D7EB616F2038}"/>
          </ac:grpSpMkLst>
        </pc:grpChg>
        <pc:grpChg chg="del">
          <ac:chgData name="Hung Lee" userId="595fcdba9e55231f" providerId="LiveId" clId="{7870FC18-1CE0-4810-B4C3-DD6E436D5079}" dt="2019-05-23T21:46:01.909" v="5111" actId="478"/>
          <ac:grpSpMkLst>
            <pc:docMk/>
            <pc:sldMk cId="2098755654" sldId="297"/>
            <ac:grpSpMk id="20" creationId="{54ED08A5-31F6-4963-87D8-CEAE18A520C4}"/>
          </ac:grpSpMkLst>
        </pc:grpChg>
        <pc:grpChg chg="del">
          <ac:chgData name="Hung Lee" userId="595fcdba9e55231f" providerId="LiveId" clId="{7870FC18-1CE0-4810-B4C3-DD6E436D5079}" dt="2019-05-23T21:46:06.426" v="5113" actId="478"/>
          <ac:grpSpMkLst>
            <pc:docMk/>
            <pc:sldMk cId="2098755654" sldId="297"/>
            <ac:grpSpMk id="21" creationId="{30A1B6A9-AE18-4C2C-BFAC-76FF2ADC31C7}"/>
          </ac:grpSpMkLst>
        </pc:grpChg>
        <pc:grpChg chg="add mod">
          <ac:chgData name="Hung Lee" userId="595fcdba9e55231f" providerId="LiveId" clId="{7870FC18-1CE0-4810-B4C3-DD6E436D5079}" dt="2019-05-23T22:28:49.217" v="5424" actId="164"/>
          <ac:grpSpMkLst>
            <pc:docMk/>
            <pc:sldMk cId="2098755654" sldId="297"/>
            <ac:grpSpMk id="33" creationId="{9BAE4306-D1B1-4858-961A-765CC25CE279}"/>
          </ac:grpSpMkLst>
        </pc:grpChg>
        <pc:grpChg chg="add mod">
          <ac:chgData name="Hung Lee" userId="595fcdba9e55231f" providerId="LiveId" clId="{7870FC18-1CE0-4810-B4C3-DD6E436D5079}" dt="2019-05-23T22:28:41.530" v="5422" actId="164"/>
          <ac:grpSpMkLst>
            <pc:docMk/>
            <pc:sldMk cId="2098755654" sldId="297"/>
            <ac:grpSpMk id="36" creationId="{D63172A7-A660-419D-9748-F08FF15718D7}"/>
          </ac:grpSpMkLst>
        </pc:grpChg>
        <pc:grpChg chg="add mod">
          <ac:chgData name="Hung Lee" userId="595fcdba9e55231f" providerId="LiveId" clId="{7870FC18-1CE0-4810-B4C3-DD6E436D5079}" dt="2019-05-23T23:41:32.836" v="5551" actId="164"/>
          <ac:grpSpMkLst>
            <pc:docMk/>
            <pc:sldMk cId="2098755654" sldId="297"/>
            <ac:grpSpMk id="41" creationId="{D60D8FE9-ACCD-4C0E-883B-8B41998A91B1}"/>
          </ac:grpSpMkLst>
        </pc:grpChg>
        <pc:grpChg chg="add mod">
          <ac:chgData name="Hung Lee" userId="595fcdba9e55231f" providerId="LiveId" clId="{7870FC18-1CE0-4810-B4C3-DD6E436D5079}" dt="2019-05-23T23:41:32.836" v="5551" actId="164"/>
          <ac:grpSpMkLst>
            <pc:docMk/>
            <pc:sldMk cId="2098755654" sldId="297"/>
            <ac:grpSpMk id="42" creationId="{B5D9B613-CEF7-4BBA-B57A-15B168972B9A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43" creationId="{9EDDFA05-063D-42B4-9E1A-F7F53CE047A5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44" creationId="{173587FD-68FE-4D8D-A8DE-1DFE24BD86B0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45" creationId="{A9B29505-DCCE-4866-BFDF-989E311ACE0F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46" creationId="{A9DA16D6-50BD-49CC-9684-E6D4880AA1A4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50" creationId="{B4AC86E3-D468-4756-B602-1F52EE9FA3D5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62" creationId="{46C7979C-9349-4BF0-93BA-2BDBADFB36D8}"/>
          </ac:grpSpMkLst>
        </pc:grpChg>
        <pc:grpChg chg="add del mod">
          <ac:chgData name="Hung Lee" userId="595fcdba9e55231f" providerId="LiveId" clId="{7870FC18-1CE0-4810-B4C3-DD6E436D5079}" dt="2019-05-23T23:42:13.258" v="5559" actId="165"/>
          <ac:grpSpMkLst>
            <pc:docMk/>
            <pc:sldMk cId="2098755654" sldId="297"/>
            <ac:grpSpMk id="63" creationId="{D3E48C06-CF9B-47C2-8BA9-2B81ABE891F7}"/>
          </ac:grpSpMkLst>
        </pc:grpChg>
        <pc:grpChg chg="add del mod topLvl">
          <ac:chgData name="Hung Lee" userId="595fcdba9e55231f" providerId="LiveId" clId="{7870FC18-1CE0-4810-B4C3-DD6E436D5079}" dt="2019-05-23T23:42:27.052" v="5563" actId="165"/>
          <ac:grpSpMkLst>
            <pc:docMk/>
            <pc:sldMk cId="2098755654" sldId="297"/>
            <ac:grpSpMk id="64" creationId="{D8C313F8-C218-42F1-B8C4-F26CD1A1DB7B}"/>
          </ac:grpSpMkLst>
        </pc:grpChg>
        <pc:grpChg chg="add mod topLvl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70" creationId="{76B2238F-732E-4D74-B848-2348AEDC9FDD}"/>
          </ac:grpSpMkLst>
        </pc:grpChg>
        <pc:grpChg chg="add del mod">
          <ac:chgData name="Hung Lee" userId="595fcdba9e55231f" providerId="LiveId" clId="{7870FC18-1CE0-4810-B4C3-DD6E436D5079}" dt="2019-05-24T22:52:19.822" v="8341" actId="165"/>
          <ac:grpSpMkLst>
            <pc:docMk/>
            <pc:sldMk cId="2098755654" sldId="297"/>
            <ac:grpSpMk id="73" creationId="{224FE9D1-55E7-4D4A-BA5C-A1EB5D6F84E9}"/>
          </ac:grpSpMkLst>
        </pc:grpChg>
        <pc:picChg chg="add mod">
          <ac:chgData name="Hung Lee" userId="595fcdba9e55231f" providerId="LiveId" clId="{7870FC18-1CE0-4810-B4C3-DD6E436D5079}" dt="2019-05-23T22:10:54.960" v="5122" actId="164"/>
          <ac:picMkLst>
            <pc:docMk/>
            <pc:sldMk cId="2098755654" sldId="297"/>
            <ac:picMk id="7" creationId="{3FE7642C-AE44-4071-B45F-AA7CB2B908E1}"/>
          </ac:picMkLst>
        </pc:picChg>
        <pc:picChg chg="add mod">
          <ac:chgData name="Hung Lee" userId="595fcdba9e55231f" providerId="LiveId" clId="{7870FC18-1CE0-4810-B4C3-DD6E436D5079}" dt="2019-05-23T22:10:54.960" v="5122" actId="164"/>
          <ac:picMkLst>
            <pc:docMk/>
            <pc:sldMk cId="2098755654" sldId="297"/>
            <ac:picMk id="8" creationId="{CDCA37D2-0ACA-4054-99AF-DB158B243FCD}"/>
          </ac:picMkLst>
        </pc:picChg>
        <pc:picChg chg="add mod">
          <ac:chgData name="Hung Lee" userId="595fcdba9e55231f" providerId="LiveId" clId="{7870FC18-1CE0-4810-B4C3-DD6E436D5079}" dt="2019-05-23T22:29:12.514" v="5430" actId="164"/>
          <ac:picMkLst>
            <pc:docMk/>
            <pc:sldMk cId="2098755654" sldId="297"/>
            <ac:picMk id="25" creationId="{7CFFA79C-C3AF-4BDC-B9F6-9CFE2797F181}"/>
          </ac:picMkLst>
        </pc:picChg>
        <pc:picChg chg="add mod">
          <ac:chgData name="Hung Lee" userId="595fcdba9e55231f" providerId="LiveId" clId="{7870FC18-1CE0-4810-B4C3-DD6E436D5079}" dt="2019-05-23T22:28:28.558" v="5419" actId="164"/>
          <ac:picMkLst>
            <pc:docMk/>
            <pc:sldMk cId="2098755654" sldId="297"/>
            <ac:picMk id="30" creationId="{D08F1D31-0BE5-4CDC-BCAE-76D3CE5E3276}"/>
          </ac:picMkLst>
        </pc:picChg>
        <pc:picChg chg="add mod">
          <ac:chgData name="Hung Lee" userId="595fcdba9e55231f" providerId="LiveId" clId="{7870FC18-1CE0-4810-B4C3-DD6E436D5079}" dt="2019-05-23T22:20:10.780" v="5223" actId="164"/>
          <ac:picMkLst>
            <pc:docMk/>
            <pc:sldMk cId="2098755654" sldId="297"/>
            <ac:picMk id="31" creationId="{1625B0B4-D2BA-4DBA-823D-BD215CAEA094}"/>
          </ac:picMkLst>
        </pc:picChg>
        <pc:picChg chg="add mod ord">
          <ac:chgData name="Hung Lee" userId="595fcdba9e55231f" providerId="LiveId" clId="{7870FC18-1CE0-4810-B4C3-DD6E436D5079}" dt="2019-05-23T22:20:10.780" v="5223" actId="164"/>
          <ac:picMkLst>
            <pc:docMk/>
            <pc:sldMk cId="2098755654" sldId="297"/>
            <ac:picMk id="32" creationId="{8C3BEF36-6C75-455E-B645-A0EE24FE2B10}"/>
          </ac:picMkLst>
        </pc:picChg>
        <pc:picChg chg="add mod ord">
          <ac:chgData name="Hung Lee" userId="595fcdba9e55231f" providerId="LiveId" clId="{7870FC18-1CE0-4810-B4C3-DD6E436D5079}" dt="2019-05-23T22:23:45.141" v="5258" actId="164"/>
          <ac:picMkLst>
            <pc:docMk/>
            <pc:sldMk cId="2098755654" sldId="297"/>
            <ac:picMk id="34" creationId="{FED9A9C4-BF17-4D09-B16E-5DB2803E3C4C}"/>
          </ac:picMkLst>
        </pc:picChg>
        <pc:picChg chg="add mod ord">
          <ac:chgData name="Hung Lee" userId="595fcdba9e55231f" providerId="LiveId" clId="{7870FC18-1CE0-4810-B4C3-DD6E436D5079}" dt="2019-05-23T22:23:45.141" v="5258" actId="164"/>
          <ac:picMkLst>
            <pc:docMk/>
            <pc:sldMk cId="2098755654" sldId="297"/>
            <ac:picMk id="35" creationId="{A6FB5268-3B25-4F82-92AB-C3DF3A3AB85F}"/>
          </ac:picMkLst>
        </pc:picChg>
        <pc:picChg chg="add del mod">
          <ac:chgData name="Hung Lee" userId="595fcdba9e55231f" providerId="LiveId" clId="{7870FC18-1CE0-4810-B4C3-DD6E436D5079}" dt="2019-05-23T22:25:20.483" v="5303" actId="478"/>
          <ac:picMkLst>
            <pc:docMk/>
            <pc:sldMk cId="2098755654" sldId="297"/>
            <ac:picMk id="37" creationId="{6F6E67E6-82DF-4157-8FDE-FB49448257A9}"/>
          </ac:picMkLst>
        </pc:picChg>
        <pc:picChg chg="add mod">
          <ac:chgData name="Hung Lee" userId="595fcdba9e55231f" providerId="LiveId" clId="{7870FC18-1CE0-4810-B4C3-DD6E436D5079}" dt="2019-05-23T22:28:16.283" v="5417" actId="164"/>
          <ac:picMkLst>
            <pc:docMk/>
            <pc:sldMk cId="2098755654" sldId="297"/>
            <ac:picMk id="39" creationId="{00A680E1-44F9-45B5-850A-6AA5C7BF0AB1}"/>
          </ac:picMkLst>
        </pc:picChg>
        <pc:picChg chg="add mod">
          <ac:chgData name="Hung Lee" userId="595fcdba9e55231f" providerId="LiveId" clId="{7870FC18-1CE0-4810-B4C3-DD6E436D5079}" dt="2019-05-23T23:32:36.957" v="5443" actId="164"/>
          <ac:picMkLst>
            <pc:docMk/>
            <pc:sldMk cId="2098755654" sldId="297"/>
            <ac:picMk id="47" creationId="{EE3C06ED-74C5-4C9A-BFA0-FF3EA28FF78D}"/>
          </ac:picMkLst>
        </pc:picChg>
        <pc:picChg chg="add mod">
          <ac:chgData name="Hung Lee" userId="595fcdba9e55231f" providerId="LiveId" clId="{7870FC18-1CE0-4810-B4C3-DD6E436D5079}" dt="2019-05-23T23:32:36.957" v="5443" actId="164"/>
          <ac:picMkLst>
            <pc:docMk/>
            <pc:sldMk cId="2098755654" sldId="297"/>
            <ac:picMk id="48" creationId="{F4D726C8-F984-409C-AD61-F0EB62F4DCE8}"/>
          </ac:picMkLst>
        </pc:picChg>
        <pc:picChg chg="add mod">
          <ac:chgData name="Hung Lee" userId="595fcdba9e55231f" providerId="LiveId" clId="{7870FC18-1CE0-4810-B4C3-DD6E436D5079}" dt="2019-05-23T23:32:36.957" v="5443" actId="164"/>
          <ac:picMkLst>
            <pc:docMk/>
            <pc:sldMk cId="2098755654" sldId="297"/>
            <ac:picMk id="49" creationId="{1AEB315B-B6E2-4D43-B88B-C898D25B6336}"/>
          </ac:picMkLst>
        </pc:picChg>
        <pc:picChg chg="add del mod">
          <ac:chgData name="Hung Lee" userId="595fcdba9e55231f" providerId="LiveId" clId="{7870FC18-1CE0-4810-B4C3-DD6E436D5079}" dt="2019-05-23T23:40:58.300" v="5547" actId="478"/>
          <ac:picMkLst>
            <pc:docMk/>
            <pc:sldMk cId="2098755654" sldId="297"/>
            <ac:picMk id="61" creationId="{915E5E9C-8ABF-4874-BB2F-96AEA57C1B3F}"/>
          </ac:picMkLst>
        </pc:picChg>
        <pc:picChg chg="del mod topLvl">
          <ac:chgData name="Hung Lee" userId="595fcdba9e55231f" providerId="LiveId" clId="{7870FC18-1CE0-4810-B4C3-DD6E436D5079}" dt="2019-05-23T23:42:35.132" v="5565" actId="478"/>
          <ac:picMkLst>
            <pc:docMk/>
            <pc:sldMk cId="2098755654" sldId="297"/>
            <ac:picMk id="66" creationId="{951DE991-30CE-42AC-9DC4-08795A24B84E}"/>
          </ac:picMkLst>
        </pc:picChg>
        <pc:picChg chg="mod topLvl">
          <ac:chgData name="Hung Lee" userId="595fcdba9e55231f" providerId="LiveId" clId="{7870FC18-1CE0-4810-B4C3-DD6E436D5079}" dt="2019-05-23T23:43:03.626" v="5570" actId="164"/>
          <ac:picMkLst>
            <pc:docMk/>
            <pc:sldMk cId="2098755654" sldId="297"/>
            <ac:picMk id="67" creationId="{9914B022-A356-4C43-B3B2-3A143DCF81DD}"/>
          </ac:picMkLst>
        </pc:picChg>
        <pc:picChg chg="add mod">
          <ac:chgData name="Hung Lee" userId="595fcdba9e55231f" providerId="LiveId" clId="{7870FC18-1CE0-4810-B4C3-DD6E436D5079}" dt="2019-05-23T23:43:03.626" v="5570" actId="164"/>
          <ac:picMkLst>
            <pc:docMk/>
            <pc:sldMk cId="2098755654" sldId="297"/>
            <ac:picMk id="68" creationId="{8EF46B09-314C-4A4F-8DE0-CC3C2AA6B09D}"/>
          </ac:picMkLst>
        </pc:picChg>
        <pc:picChg chg="add mod">
          <ac:chgData name="Hung Lee" userId="595fcdba9e55231f" providerId="LiveId" clId="{7870FC18-1CE0-4810-B4C3-DD6E436D5079}" dt="2019-05-23T23:43:03.626" v="5570" actId="164"/>
          <ac:picMkLst>
            <pc:docMk/>
            <pc:sldMk cId="2098755654" sldId="297"/>
            <ac:picMk id="69" creationId="{744050F5-5A7E-4032-87A0-1EAF04F1FABE}"/>
          </ac:picMkLst>
        </pc:picChg>
      </pc:sldChg>
      <pc:sldChg chg="addSp delSp modSp add modAnim">
        <pc:chgData name="Hung Lee" userId="595fcdba9e55231f" providerId="LiveId" clId="{7870FC18-1CE0-4810-B4C3-DD6E436D5079}" dt="2019-05-28T15:43:11.276" v="8731"/>
        <pc:sldMkLst>
          <pc:docMk/>
          <pc:sldMk cId="3145862236" sldId="299"/>
        </pc:sldMkLst>
        <pc:spChg chg="mod">
          <ac:chgData name="Hung Lee" userId="595fcdba9e55231f" providerId="LiveId" clId="{7870FC18-1CE0-4810-B4C3-DD6E436D5079}" dt="2019-05-24T21:57:27.985" v="7622" actId="20577"/>
          <ac:spMkLst>
            <pc:docMk/>
            <pc:sldMk cId="3145862236" sldId="299"/>
            <ac:spMk id="9" creationId="{9125DAC2-B60A-4B77-A0A7-3233DB61834D}"/>
          </ac:spMkLst>
        </pc:spChg>
        <pc:picChg chg="add mod">
          <ac:chgData name="Hung Lee" userId="595fcdba9e55231f" providerId="LiveId" clId="{7870FC18-1CE0-4810-B4C3-DD6E436D5079}" dt="2019-05-24T00:35:13.577" v="7140" actId="1076"/>
          <ac:picMkLst>
            <pc:docMk/>
            <pc:sldMk cId="3145862236" sldId="299"/>
            <ac:picMk id="3" creationId="{3BF9604F-7854-4FFA-AAF7-58F9E6603A41}"/>
          </ac:picMkLst>
        </pc:picChg>
        <pc:picChg chg="add mod">
          <ac:chgData name="Hung Lee" userId="595fcdba9e55231f" providerId="LiveId" clId="{7870FC18-1CE0-4810-B4C3-DD6E436D5079}" dt="2019-05-24T21:56:31.007" v="7616" actId="1076"/>
          <ac:picMkLst>
            <pc:docMk/>
            <pc:sldMk cId="3145862236" sldId="299"/>
            <ac:picMk id="5" creationId="{9F6191C1-5152-495B-A929-E2C8A321317F}"/>
          </ac:picMkLst>
        </pc:picChg>
        <pc:picChg chg="del">
          <ac:chgData name="Hung Lee" userId="595fcdba9e55231f" providerId="LiveId" clId="{7870FC18-1CE0-4810-B4C3-DD6E436D5079}" dt="2019-05-24T00:35:04.372" v="7137" actId="478"/>
          <ac:picMkLst>
            <pc:docMk/>
            <pc:sldMk cId="3145862236" sldId="299"/>
            <ac:picMk id="5" creationId="{DBF9C523-B56B-42A3-AC0F-4FEAE25C9D96}"/>
          </ac:picMkLst>
        </pc:picChg>
        <pc:picChg chg="del">
          <ac:chgData name="Hung Lee" userId="595fcdba9e55231f" providerId="LiveId" clId="{7870FC18-1CE0-4810-B4C3-DD6E436D5079}" dt="2019-05-24T00:35:05.200" v="7138" actId="478"/>
          <ac:picMkLst>
            <pc:docMk/>
            <pc:sldMk cId="3145862236" sldId="299"/>
            <ac:picMk id="7" creationId="{F3B42CDF-4ABF-4035-9ADF-38B6D7D22AA9}"/>
          </ac:picMkLst>
        </pc:picChg>
        <pc:picChg chg="del">
          <ac:chgData name="Hung Lee" userId="595fcdba9e55231f" providerId="LiveId" clId="{7870FC18-1CE0-4810-B4C3-DD6E436D5079}" dt="2019-05-24T00:35:02.767" v="7136" actId="478"/>
          <ac:picMkLst>
            <pc:docMk/>
            <pc:sldMk cId="3145862236" sldId="299"/>
            <ac:picMk id="8" creationId="{2B33A04F-7429-419C-AFFB-A88FEA846C8D}"/>
          </ac:picMkLst>
        </pc:picChg>
        <pc:picChg chg="add mod">
          <ac:chgData name="Hung Lee" userId="595fcdba9e55231f" providerId="LiveId" clId="{7870FC18-1CE0-4810-B4C3-DD6E436D5079}" dt="2019-05-24T21:46:41.656" v="7532" actId="1076"/>
          <ac:picMkLst>
            <pc:docMk/>
            <pc:sldMk cId="3145862236" sldId="299"/>
            <ac:picMk id="10" creationId="{BB36D78D-4050-49B5-BFFA-55DBDB4E1997}"/>
          </ac:picMkLst>
        </pc:picChg>
        <pc:picChg chg="add mod">
          <ac:chgData name="Hung Lee" userId="595fcdba9e55231f" providerId="LiveId" clId="{7870FC18-1CE0-4810-B4C3-DD6E436D5079}" dt="2019-05-24T21:46:39.703" v="7531" actId="1076"/>
          <ac:picMkLst>
            <pc:docMk/>
            <pc:sldMk cId="3145862236" sldId="299"/>
            <ac:picMk id="11" creationId="{9192F9AA-DE53-449C-84CC-D9933A3CAE3A}"/>
          </ac:picMkLst>
        </pc:picChg>
      </pc:sldChg>
      <pc:sldChg chg="addSp delSp modSp add modAnim">
        <pc:chgData name="Hung Lee" userId="595fcdba9e55231f" providerId="LiveId" clId="{7870FC18-1CE0-4810-B4C3-DD6E436D5079}" dt="2019-05-28T15:42:00.417" v="8729"/>
        <pc:sldMkLst>
          <pc:docMk/>
          <pc:sldMk cId="2869002436" sldId="300"/>
        </pc:sldMkLst>
        <pc:spChg chg="mod">
          <ac:chgData name="Hung Lee" userId="595fcdba9e55231f" providerId="LiveId" clId="{7870FC18-1CE0-4810-B4C3-DD6E436D5079}" dt="2019-05-28T15:41:14.612" v="8727" actId="14100"/>
          <ac:spMkLst>
            <pc:docMk/>
            <pc:sldMk cId="2869002436" sldId="300"/>
            <ac:spMk id="8" creationId="{8DF860C1-44D4-4E4E-81FF-616611EC69ED}"/>
          </ac:spMkLst>
        </pc:spChg>
        <pc:picChg chg="add mod">
          <ac:chgData name="Hung Lee" userId="595fcdba9e55231f" providerId="LiveId" clId="{7870FC18-1CE0-4810-B4C3-DD6E436D5079}" dt="2019-05-24T21:55:50.901" v="7613" actId="1076"/>
          <ac:picMkLst>
            <pc:docMk/>
            <pc:sldMk cId="2869002436" sldId="300"/>
            <ac:picMk id="3" creationId="{83418BE8-41AF-4D99-B1BE-FC24211EFEEF}"/>
          </ac:picMkLst>
        </pc:picChg>
        <pc:picChg chg="del">
          <ac:chgData name="Hung Lee" userId="595fcdba9e55231f" providerId="LiveId" clId="{7870FC18-1CE0-4810-B4C3-DD6E436D5079}" dt="2019-05-24T00:43:31.358" v="7155" actId="478"/>
          <ac:picMkLst>
            <pc:docMk/>
            <pc:sldMk cId="2869002436" sldId="300"/>
            <ac:picMk id="3" creationId="{CBF28532-E4C4-420A-ACE6-CBFF396E076F}"/>
          </ac:picMkLst>
        </pc:picChg>
        <pc:picChg chg="del">
          <ac:chgData name="Hung Lee" userId="595fcdba9e55231f" providerId="LiveId" clId="{7870FC18-1CE0-4810-B4C3-DD6E436D5079}" dt="2019-05-24T00:43:30.067" v="7154" actId="478"/>
          <ac:picMkLst>
            <pc:docMk/>
            <pc:sldMk cId="2869002436" sldId="300"/>
            <ac:picMk id="5" creationId="{C750C403-6F23-4574-BD27-CF39772472D0}"/>
          </ac:picMkLst>
        </pc:picChg>
        <pc:picChg chg="del">
          <ac:chgData name="Hung Lee" userId="595fcdba9e55231f" providerId="LiveId" clId="{7870FC18-1CE0-4810-B4C3-DD6E436D5079}" dt="2019-05-24T00:43:32.237" v="7156" actId="478"/>
          <ac:picMkLst>
            <pc:docMk/>
            <pc:sldMk cId="2869002436" sldId="300"/>
            <ac:picMk id="7" creationId="{28173187-450C-4E2D-976F-C92523EAF04C}"/>
          </ac:picMkLst>
        </pc:picChg>
        <pc:picChg chg="add mod">
          <ac:chgData name="Hung Lee" userId="595fcdba9e55231f" providerId="LiveId" clId="{7870FC18-1CE0-4810-B4C3-DD6E436D5079}" dt="2019-05-24T00:43:51.367" v="7162" actId="1076"/>
          <ac:picMkLst>
            <pc:docMk/>
            <pc:sldMk cId="2869002436" sldId="300"/>
            <ac:picMk id="9" creationId="{FB1FFD6C-878A-4D2E-8AA7-D867FD81ACCB}"/>
          </ac:picMkLst>
        </pc:picChg>
        <pc:picChg chg="add mod">
          <ac:chgData name="Hung Lee" userId="595fcdba9e55231f" providerId="LiveId" clId="{7870FC18-1CE0-4810-B4C3-DD6E436D5079}" dt="2019-05-24T00:45:49.749" v="7202" actId="1076"/>
          <ac:picMkLst>
            <pc:docMk/>
            <pc:sldMk cId="2869002436" sldId="300"/>
            <ac:picMk id="10" creationId="{BE5AFB12-966F-49A4-853D-01E4259706B6}"/>
          </ac:picMkLst>
        </pc:picChg>
        <pc:picChg chg="add mod">
          <ac:chgData name="Hung Lee" userId="595fcdba9e55231f" providerId="LiveId" clId="{7870FC18-1CE0-4810-B4C3-DD6E436D5079}" dt="2019-05-24T00:45:48.505" v="7201" actId="1076"/>
          <ac:picMkLst>
            <pc:docMk/>
            <pc:sldMk cId="2869002436" sldId="300"/>
            <ac:picMk id="11" creationId="{F8C7E8AE-ED5F-450A-BAB4-BCA388B85827}"/>
          </ac:picMkLst>
        </pc:picChg>
      </pc:sldChg>
      <pc:sldChg chg="addSp delSp modSp add modAnim">
        <pc:chgData name="Hung Lee" userId="595fcdba9e55231f" providerId="LiveId" clId="{7870FC18-1CE0-4810-B4C3-DD6E436D5079}" dt="2019-05-28T15:45:03.718" v="8742"/>
        <pc:sldMkLst>
          <pc:docMk/>
          <pc:sldMk cId="4121541330" sldId="301"/>
        </pc:sldMkLst>
        <pc:spChg chg="mod">
          <ac:chgData name="Hung Lee" userId="595fcdba9e55231f" providerId="LiveId" clId="{7870FC18-1CE0-4810-B4C3-DD6E436D5079}" dt="2019-05-24T21:46:57.008" v="7534" actId="20577"/>
          <ac:spMkLst>
            <pc:docMk/>
            <pc:sldMk cId="4121541330" sldId="301"/>
            <ac:spMk id="2" creationId="{E586728E-B6DE-4FBE-8D35-42DFBE8F199C}"/>
          </ac:spMkLst>
        </pc:spChg>
        <pc:spChg chg="mod">
          <ac:chgData name="Hung Lee" userId="595fcdba9e55231f" providerId="LiveId" clId="{7870FC18-1CE0-4810-B4C3-DD6E436D5079}" dt="2019-05-24T01:10:33.564" v="7243" actId="14100"/>
          <ac:spMkLst>
            <pc:docMk/>
            <pc:sldMk cId="4121541330" sldId="301"/>
            <ac:spMk id="8" creationId="{E07F5184-D70F-4539-8ADF-F1914BAB7608}"/>
          </ac:spMkLst>
        </pc:spChg>
        <pc:spChg chg="mod">
          <ac:chgData name="Hung Lee" userId="595fcdba9e55231f" providerId="LiveId" clId="{7870FC18-1CE0-4810-B4C3-DD6E436D5079}" dt="2019-05-24T21:49:59.065" v="7610" actId="20577"/>
          <ac:spMkLst>
            <pc:docMk/>
            <pc:sldMk cId="4121541330" sldId="301"/>
            <ac:spMk id="9" creationId="{9F39B440-7275-4A9E-B70F-46B55F41AA1D}"/>
          </ac:spMkLst>
        </pc:spChg>
        <pc:spChg chg="add mod">
          <ac:chgData name="Hung Lee" userId="595fcdba9e55231f" providerId="LiveId" clId="{7870FC18-1CE0-4810-B4C3-DD6E436D5079}" dt="2019-05-24T21:47:51.581" v="7556" actId="1076"/>
          <ac:spMkLst>
            <pc:docMk/>
            <pc:sldMk cId="4121541330" sldId="301"/>
            <ac:spMk id="13" creationId="{CB87770F-5AF1-4060-809C-502519B46BAA}"/>
          </ac:spMkLst>
        </pc:spChg>
        <pc:picChg chg="del">
          <ac:chgData name="Hung Lee" userId="595fcdba9e55231f" providerId="LiveId" clId="{7870FC18-1CE0-4810-B4C3-DD6E436D5079}" dt="2019-05-24T01:07:16.870" v="7207" actId="478"/>
          <ac:picMkLst>
            <pc:docMk/>
            <pc:sldMk cId="4121541330" sldId="301"/>
            <ac:picMk id="3" creationId="{FCA8D1DA-488D-4273-96E3-5EAADACC7850}"/>
          </ac:picMkLst>
        </pc:picChg>
        <pc:picChg chg="del">
          <ac:chgData name="Hung Lee" userId="595fcdba9e55231f" providerId="LiveId" clId="{7870FC18-1CE0-4810-B4C3-DD6E436D5079}" dt="2019-05-24T01:07:17.733" v="7208" actId="478"/>
          <ac:picMkLst>
            <pc:docMk/>
            <pc:sldMk cId="4121541330" sldId="301"/>
            <ac:picMk id="5" creationId="{25154ECD-7580-438E-A80B-D2866ACBEA18}"/>
          </ac:picMkLst>
        </pc:picChg>
        <pc:picChg chg="del mod">
          <ac:chgData name="Hung Lee" userId="595fcdba9e55231f" providerId="LiveId" clId="{7870FC18-1CE0-4810-B4C3-DD6E436D5079}" dt="2019-05-24T01:07:18.366" v="7209" actId="478"/>
          <ac:picMkLst>
            <pc:docMk/>
            <pc:sldMk cId="4121541330" sldId="301"/>
            <ac:picMk id="7" creationId="{A7696351-0BD2-4C34-A5B2-E287BDCC8EDE}"/>
          </ac:picMkLst>
        </pc:picChg>
        <pc:picChg chg="add mod">
          <ac:chgData name="Hung Lee" userId="595fcdba9e55231f" providerId="LiveId" clId="{7870FC18-1CE0-4810-B4C3-DD6E436D5079}" dt="2019-05-24T01:11:09.017" v="7251" actId="1076"/>
          <ac:picMkLst>
            <pc:docMk/>
            <pc:sldMk cId="4121541330" sldId="301"/>
            <ac:picMk id="10" creationId="{7BBAC5F7-AFB9-4EA1-873A-BA0475545E52}"/>
          </ac:picMkLst>
        </pc:picChg>
        <pc:picChg chg="add mod">
          <ac:chgData name="Hung Lee" userId="595fcdba9e55231f" providerId="LiveId" clId="{7870FC18-1CE0-4810-B4C3-DD6E436D5079}" dt="2019-05-24T01:11:02.836" v="7250" actId="1076"/>
          <ac:picMkLst>
            <pc:docMk/>
            <pc:sldMk cId="4121541330" sldId="301"/>
            <ac:picMk id="11" creationId="{9C296D73-70F0-4135-A9F3-8DEF13DF25C0}"/>
          </ac:picMkLst>
        </pc:picChg>
        <pc:picChg chg="add mod">
          <ac:chgData name="Hung Lee" userId="595fcdba9e55231f" providerId="LiveId" clId="{7870FC18-1CE0-4810-B4C3-DD6E436D5079}" dt="2019-05-24T01:10:56.615" v="7247" actId="1076"/>
          <ac:picMkLst>
            <pc:docMk/>
            <pc:sldMk cId="4121541330" sldId="301"/>
            <ac:picMk id="12" creationId="{019FD74D-2DD7-42BC-9263-6FAF058A83FF}"/>
          </ac:picMkLst>
        </pc:picChg>
      </pc:sldChg>
      <pc:sldChg chg="add del">
        <pc:chgData name="Hung Lee" userId="595fcdba9e55231f" providerId="LiveId" clId="{7870FC18-1CE0-4810-B4C3-DD6E436D5079}" dt="2019-05-28T15:48:45.801" v="8769"/>
        <pc:sldMkLst>
          <pc:docMk/>
          <pc:sldMk cId="2483476726" sldId="302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C742F-44E1-4174-8652-537E3C4DE68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A03E-B04A-4477-909A-7B5656B46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5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8A03E-B04A-4477-909A-7B5656B46D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4238-A205-47CA-9D3F-C16D7CA61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8EE32-CA11-4C3D-963B-CBC345A45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6BB0-4500-4CA9-8E93-491553000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41F8B-746E-4E2D-9DC5-0F0462EF22C0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E7EB-25FB-4C66-8DF0-4AEC7F76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83657-8548-4309-BB2A-53FF3306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8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97E8-A344-4E94-A901-7CC29AEA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BF063-3DEB-4B6B-8942-AE858501E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CA637-002A-491E-8120-5140CFA5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2B71F-8C0A-4FC4-B48E-BF91656DBCAD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80952-4F74-416C-A5B3-19276EE2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EEFE9-04D3-4222-A838-32FEBEB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A45B-FF56-4382-84D5-2EF059DB4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A56E7-C67B-4831-BED2-B08982043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75B93-5EF2-4D3F-B0FD-7D607146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0053-F5C7-49DC-A0A4-3FA8A9293F35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6F7E-7727-4EE6-859A-60772A10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10C19-1E3E-4BE6-A63A-B985E562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6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50D7-D80F-479B-ABCD-CDAFEA03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DBB50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A52C8-AF86-44F3-9600-43986DBE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485616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38920-7500-4B89-BD78-CF74AE64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A5E6-6CB8-4FF5-B89C-056285EFA680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30AF6-1461-4B7D-8ECD-416A53A7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76F4-488C-418E-A7E6-35BC89AE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5BC8-0AF6-40AB-9383-727AFB58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CE4B9-0127-4E2D-9258-BB6CE223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4A72-77B2-487A-B521-1766CAC0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E620-8EB1-467A-993A-650D4C56874D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C3D8-7035-4107-8973-93FF95D4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FD82-979F-4D97-B79F-FD99DC5D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E516-1A55-4FD7-9D81-35E58B09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374A-B4C9-4B76-90B6-A4425C3A5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3EC15-B738-4D70-B8AC-19CB608F4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C6DB4-58AE-44DA-8CA1-F014B490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D1376-F6F3-454F-B543-C56BF65B730B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382A0-0CBA-4EC1-A9E8-957FDA84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5FB42-C239-4497-AEDA-2BD78D12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5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930C-45A8-457C-8B07-8B20DFF9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83F14-D555-4ABB-92E7-CB5F90D8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7A1B-F65D-493F-AFC1-15499FFCC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EA911-85CD-4BBF-BBC0-661EB856E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2EDE8-08A6-4292-A101-DF08BDEEF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97BF3-178A-46E8-B1DF-28A036D9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07A77-9BE3-46C4-B276-485ECCE9FE4E}" type="datetime1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E4697-4B5A-4658-90A7-1CEC2AAA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BFA73-A51B-4577-B538-D8919B38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8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86F5-D762-4FCC-855A-F6C28AAF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71"/>
            <a:ext cx="10515600" cy="46172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82E56-DC03-4939-9901-918138EC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24C7-5951-4DD4-8B3C-7B9096EFEABB}" type="datetime1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34FE2-1C6B-44D5-96E4-EDB35734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8ED67-90C0-47FB-BB68-987D536E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3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890F8-2BD4-48C7-9220-96C9281E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95EF-4FA8-425F-90BE-78F261230010}" type="datetime1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2E5ED-8D5C-4185-B25C-CC2F1FE3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6118-A19D-4593-831E-4C874976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6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FB72-7BB4-4F61-BF4C-22BA7D59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40DB-44A9-4A72-9397-D018F0C3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7CCE3-A954-4BD8-ADD2-A99982C92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BC9E8-9D97-40CF-8C3B-8BEBCAA0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15D9-82B2-4847-8030-49231EEBA828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70546-7924-41B4-945B-F58CCD60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6D3B-1697-4215-A459-8002A2D5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FF7F-41E2-428D-9786-2D78593C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C8396-DFE4-41D6-91B1-8C5850104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549AC-2DC2-422B-A1A2-45EF3B970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A0EEE-B5DC-44C1-A0E9-451A4D72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5A21-953F-4682-B369-E41CA230019B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C1BF4-47CB-4EF2-9DF5-3BEFA055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A243F-8A99-43D6-8968-147B9DDA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1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5ED14-FB10-49D6-A0C2-A73689E9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CB69-5722-4852-9044-4310E194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69E7-FDB1-4B3F-981E-399F9833F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8185-4307-4F82-AE1D-1A3CC6CB01B3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794F2-6C6D-4CDE-BD29-FCC09B942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BD58-AF55-434A-8B54-29FA84BCB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8FA14-31A4-41DC-BDDA-4967E50B8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cityofchicago.org/Service-Requests/311-Service-Requests-Pot-Holes-Reported-No-Duplica/bp3e-nw4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ta.cityofchicago.org/Service-Requests/311-Service-Requests-Pot-Holes-Reported-Map/xfzx-rx2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2B5-AC36-4FCA-B0E9-212168C3E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846" y="655609"/>
            <a:ext cx="9144000" cy="23876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IPD346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dirty="0">
                <a:latin typeface="Comic Sans MS" panose="030F0702030302020204" pitchFamily="66" charset="0"/>
              </a:rPr>
              <a:t>Data Science for Business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dirty="0">
                <a:latin typeface="Comic Sans MS" panose="030F0702030302020204" pitchFamily="66" charset="0"/>
              </a:rPr>
              <a:t>Final Project</a:t>
            </a:r>
            <a:br>
              <a:rPr lang="en-US" sz="2400" dirty="0">
                <a:latin typeface="Comic Sans MS" panose="030F0702030302020204" pitchFamily="66" charset="0"/>
              </a:rPr>
            </a:br>
            <a:br>
              <a:rPr lang="en-US" sz="3200" dirty="0"/>
            </a:br>
            <a:r>
              <a:rPr lang="en-US" sz="3200" dirty="0">
                <a:solidFill>
                  <a:srgbClr val="4DBB50"/>
                </a:solidFill>
                <a:latin typeface="Comic Sans MS" panose="030F0702030302020204" pitchFamily="66" charset="0"/>
              </a:rPr>
              <a:t>Chicago Pothole Data Analysis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C74A0-F167-4AF8-BCA6-6346081D5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6" y="3043209"/>
            <a:ext cx="9144000" cy="165576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Hung Lee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May 30,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9ED57-DEF7-4E2F-A317-1804BFDF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70" y="4774406"/>
            <a:ext cx="10132430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potholes related to the weather?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BEF44-AB80-44A7-831C-326F013D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77" y="5889306"/>
            <a:ext cx="10515600" cy="365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Definitely! Winter 2013-2014 was very bad, and March has the most service requests!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983D-7D97-4E0F-ADF1-A042B2A08C53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EBE71-A932-4BE5-9D5D-53BC9CDA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598"/>
            <a:ext cx="4712135" cy="4435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087509-AC74-4B75-83C1-52C91775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5" y="1351599"/>
            <a:ext cx="5595102" cy="44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soon are potholes repaired?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F860C1-44D4-4E4E-81FF-616611EC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1"/>
            <a:ext cx="10515600" cy="1297200"/>
          </a:xfrm>
        </p:spPr>
        <p:txBody>
          <a:bodyPr/>
          <a:lstStyle/>
          <a:p>
            <a:r>
              <a:rPr lang="en-US" dirty="0"/>
              <a:t>About half of the potholes were repaired within 6 days after the service requests were opened.  Some were fixed on the same day. The average is 20 days. However there are many outliers, and there is a pothole that’s left there for over 3 years before being repaired!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9E927-3756-43F7-8C7D-2F2CF56948A6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FFD6C-878A-4D2E-8AA7-D867FD81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6" y="2757356"/>
            <a:ext cx="10531844" cy="3202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AFB12-966F-49A4-853D-01E42597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65" y="2197999"/>
            <a:ext cx="2176860" cy="3674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C7E8AE-ED5F-450A-BAB4-BCA388B8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976" y="2891654"/>
            <a:ext cx="2244195" cy="21055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18BE8-41AF-4D99-B1BE-FC24211E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37" y="252068"/>
            <a:ext cx="1152525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0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those that are still there?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25DAC2-B60A-4B77-A0A7-3233DB61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3699 (~1%) potholes yet to be fixed according to the data.</a:t>
            </a:r>
          </a:p>
          <a:p>
            <a:r>
              <a:rPr lang="en-US" dirty="0"/>
              <a:t>It seems these open ones have an average lifetime of 242 days!  It is inconsistent with the average fixing days of 20.</a:t>
            </a:r>
          </a:p>
          <a:p>
            <a:r>
              <a:rPr lang="en-US" dirty="0"/>
              <a:t>Is it because the data is not updated properly? Is it because these are places very difficult to fix? Is it because….?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5DFD-AA72-438F-AF8B-240418E32D70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9604F-7854-4FFA-AAF7-58F9E660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84" y="3314814"/>
            <a:ext cx="8610600" cy="2762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6D78D-4050-49B5-BFFA-55DBDB4E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35" y="2820318"/>
            <a:ext cx="1749592" cy="3003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92F9AA-DE53-449C-84CC-D9933A3C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29" y="2977356"/>
            <a:ext cx="1638300" cy="1543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191C1-5152-495B-A929-E2C8A321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174" y="443314"/>
            <a:ext cx="1543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requests in the same location?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7F5184-D70F-4539-8ADF-F1914BAB7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3804443"/>
          </a:xfrm>
        </p:spPr>
        <p:txBody>
          <a:bodyPr/>
          <a:lstStyle/>
          <a:p>
            <a:r>
              <a:rPr lang="en-US" dirty="0"/>
              <a:t>Majority of the locations has 1 or 2 service requests over the past 10 years. However, a fraction of the locations had up to 121 recurrences!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E4F-B8CF-42D3-B006-5E581BD4E3F1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39B440-7275-4A9E-B70F-46B55F41AA1D}"/>
              </a:ext>
            </a:extLst>
          </p:cNvPr>
          <p:cNvSpPr txBox="1">
            <a:spLocks/>
          </p:cNvSpPr>
          <p:nvPr/>
        </p:nvSpPr>
        <p:spPr>
          <a:xfrm>
            <a:off x="987771" y="5377656"/>
            <a:ext cx="9577405" cy="978694"/>
          </a:xfrm>
          <a:prstGeom prst="rect">
            <a:avLst/>
          </a:prstGeom>
          <a:solidFill>
            <a:srgbClr val="CCFF9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3468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locations had more than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6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service requests;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517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 locations had over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20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requests;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127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 locations had over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30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 requests;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21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 locations had more than </a:t>
            </a:r>
            <a:r>
              <a:rPr lang="en-US" sz="1800" dirty="0">
                <a:solidFill>
                  <a:srgbClr val="C00000"/>
                </a:solidFill>
                <a:latin typeface="Comic Sans MS" panose="030F0702030302020204" pitchFamily="66" charset="0"/>
              </a:rPr>
              <a:t>50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requests;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1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 location had </a:t>
            </a:r>
            <a:r>
              <a:rPr lang="en-US" sz="2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121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service requests!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</a:rPr>
              <a:t>; 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AC5F7-AFB9-4EA1-873A-BA047554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72" y="2372518"/>
            <a:ext cx="8686800" cy="275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96D73-70F0-4135-A9F3-8DEF13DF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928" y="2067010"/>
            <a:ext cx="1604056" cy="271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9FD74D-2DD7-42BC-9263-6FAF058A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05" y="2505695"/>
            <a:ext cx="1809750" cy="1628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87770F-5AF1-4060-809C-502519B46BAA}"/>
              </a:ext>
            </a:extLst>
          </p:cNvPr>
          <p:cNvSpPr txBox="1">
            <a:spLocks/>
          </p:cNvSpPr>
          <p:nvPr/>
        </p:nvSpPr>
        <p:spPr>
          <a:xfrm>
            <a:off x="4496809" y="6384882"/>
            <a:ext cx="4826568" cy="673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5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one and top 10 locations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5638-D82B-4EB6-B285-6DA45C1D7990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C5A97-56ED-4F80-B2D4-76C06F10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20" y="1459635"/>
            <a:ext cx="3804234" cy="4480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3FE50-5C63-4950-BA3D-ABA9390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57" y="1459635"/>
            <a:ext cx="4047974" cy="4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20, Top 100…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1507-404E-4FE7-ABCC-373C9A87AC64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0EDC2-84E0-466D-BF77-BDD282F5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51" y="1117600"/>
            <a:ext cx="4291956" cy="4956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A20ED-0563-481A-9A19-661AD3FB5214}"/>
              </a:ext>
            </a:extLst>
          </p:cNvPr>
          <p:cNvSpPr txBox="1"/>
          <p:nvPr/>
        </p:nvSpPr>
        <p:spPr>
          <a:xfrm>
            <a:off x="1882434" y="6074078"/>
            <a:ext cx="212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No. of service requests&gt;50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BF388-8AF2-4E6D-B1FF-4417BC21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57" y="1117601"/>
            <a:ext cx="4555309" cy="4956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FC538-59CA-4651-8D5C-C49F1247A059}"/>
              </a:ext>
            </a:extLst>
          </p:cNvPr>
          <p:cNvSpPr txBox="1"/>
          <p:nvPr/>
        </p:nvSpPr>
        <p:spPr>
          <a:xfrm>
            <a:off x="6970306" y="6048573"/>
            <a:ext cx="212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No. of service requests&gt;30</a:t>
            </a:r>
          </a:p>
        </p:txBody>
      </p:sp>
    </p:spTree>
    <p:extLst>
      <p:ext uri="{BB962C8B-B14F-4D97-AF65-F5344CB8AC3E}">
        <p14:creationId xmlns:p14="http://schemas.microsoft.com/office/powerpoint/2010/main" val="31046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500…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3152C-67BE-434F-B554-912797945C98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FC538-59CA-4651-8D5C-C49F1247A059}"/>
              </a:ext>
            </a:extLst>
          </p:cNvPr>
          <p:cNvSpPr txBox="1"/>
          <p:nvPr/>
        </p:nvSpPr>
        <p:spPr>
          <a:xfrm>
            <a:off x="8518156" y="2301890"/>
            <a:ext cx="2210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No. of service </a:t>
            </a:r>
            <a:r>
              <a:rPr lang="en-US" sz="1600" dirty="0">
                <a:solidFill>
                  <a:srgbClr val="002060"/>
                </a:solidFill>
              </a:rPr>
              <a:t>requests</a:t>
            </a:r>
            <a:r>
              <a:rPr lang="en-US" sz="1400" dirty="0">
                <a:solidFill>
                  <a:srgbClr val="002060"/>
                </a:solidFill>
              </a:rPr>
              <a:t>&gt;20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BA8DB-CAD0-4EE8-BEE5-91A8AF1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08" y="996417"/>
            <a:ext cx="4924892" cy="52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analysis, we’re able to answer a set of questions and learn some information beyond just common senses</a:t>
            </a:r>
          </a:p>
          <a:p>
            <a:r>
              <a:rPr lang="en-US" dirty="0"/>
              <a:t>At the same time, the newly gained knowledge triggers more questions</a:t>
            </a:r>
          </a:p>
          <a:p>
            <a:pPr lvl="1"/>
            <a:r>
              <a:rPr lang="en-US" dirty="0"/>
              <a:t>Why there are so many potholes that aren’t fixed?</a:t>
            </a:r>
          </a:p>
          <a:p>
            <a:pPr lvl="1"/>
            <a:r>
              <a:rPr lang="en-US" dirty="0"/>
              <a:t>Why do they keep on coming?</a:t>
            </a:r>
          </a:p>
          <a:p>
            <a:pPr lvl="1"/>
            <a:r>
              <a:rPr lang="en-US" dirty="0"/>
              <a:t>Why do some potholes took so long to fix?</a:t>
            </a:r>
          </a:p>
          <a:p>
            <a:pPr lvl="1"/>
            <a:r>
              <a:rPr lang="en-US" dirty="0"/>
              <a:t>Why …</a:t>
            </a:r>
          </a:p>
          <a:p>
            <a:pPr lvl="1"/>
            <a:r>
              <a:rPr lang="en-US" dirty="0"/>
              <a:t>Why…</a:t>
            </a:r>
          </a:p>
          <a:p>
            <a:r>
              <a:rPr lang="en-US" dirty="0"/>
              <a:t>The information we learned helps setting directions on what other data should be collected/evaluated, depending on the application/research focus</a:t>
            </a:r>
          </a:p>
          <a:p>
            <a:r>
              <a:rPr lang="en-US" dirty="0"/>
              <a:t>It’s a highly iterative process, and there is gold in data!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83A6-B355-43F7-88FE-229846364067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7D20-01BC-4815-8CBA-1550341B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785" y="4778778"/>
            <a:ext cx="2269475" cy="15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8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package,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service request data </a:t>
            </a:r>
            <a:r>
              <a:rPr lang="en-US" dirty="0"/>
              <a:t>related to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potholes</a:t>
            </a:r>
            <a:r>
              <a:rPr lang="en-US" dirty="0"/>
              <a:t> is analyzed</a:t>
            </a:r>
          </a:p>
          <a:p>
            <a:pPr lvl="1"/>
            <a:r>
              <a:rPr lang="en-US" dirty="0"/>
              <a:t>In Chicago Data Portal, under “Service Requests”, one may find the data about various service requests, including </a:t>
            </a:r>
            <a:r>
              <a:rPr lang="en-US" dirty="0">
                <a:solidFill>
                  <a:srgbClr val="15C008"/>
                </a:solidFill>
              </a:rPr>
              <a:t>requests to repair potholes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specific data used in this project is at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https://data.cityofchicago.org/Service-Requests/311-Service-Requests-Pot-Holes-Reported-No-Duplica/bp3e-nw4d</a:t>
            </a:r>
            <a:endParaRPr lang="en-US" dirty="0"/>
          </a:p>
          <a:p>
            <a:r>
              <a:rPr lang="en-US" dirty="0"/>
              <a:t>The ultimate goal of this project is to apply what we’ve learned in this class on a real dataset that is relevant to our every day life.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DB1F-3034-493B-A62B-4F3D7AA38E43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CDB14-C1C3-4176-AEC5-434C2AF6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23" y="3748881"/>
            <a:ext cx="9714849" cy="20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99" y="343845"/>
            <a:ext cx="10515600" cy="752475"/>
          </a:xfrm>
        </p:spPr>
        <p:txBody>
          <a:bodyPr/>
          <a:lstStyle/>
          <a:p>
            <a:r>
              <a:rPr lang="en-US" dirty="0"/>
              <a:t>Process &amp; Data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E85D-A87E-4F97-8F86-44E1CB9C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9670" y="6356350"/>
            <a:ext cx="2743200" cy="365125"/>
          </a:xfrm>
        </p:spPr>
        <p:txBody>
          <a:bodyPr/>
          <a:lstStyle/>
          <a:p>
            <a:fld id="{16CB0893-6B9F-45DD-BCA1-9D7FE5B57056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60004-17DC-4E87-91E0-4549A4FE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B29505-DCCE-4866-BFDF-989E311ACE0F}"/>
              </a:ext>
            </a:extLst>
          </p:cNvPr>
          <p:cNvGrpSpPr/>
          <p:nvPr/>
        </p:nvGrpSpPr>
        <p:grpSpPr>
          <a:xfrm>
            <a:off x="859458" y="1663166"/>
            <a:ext cx="1544637" cy="1310131"/>
            <a:chOff x="726272" y="1490497"/>
            <a:chExt cx="1544637" cy="13101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93A5CE-7254-491B-BF2A-D7EB616F2038}"/>
                </a:ext>
              </a:extLst>
            </p:cNvPr>
            <p:cNvGrpSpPr/>
            <p:nvPr/>
          </p:nvGrpSpPr>
          <p:grpSpPr>
            <a:xfrm>
              <a:off x="726272" y="1490497"/>
              <a:ext cx="1544637" cy="1042988"/>
              <a:chOff x="1062166" y="1504047"/>
              <a:chExt cx="1544637" cy="10429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FE7642C-AE44-4071-B45F-AA7CB2B90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166" y="1794560"/>
                <a:ext cx="1254125" cy="75247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CA37D2-0ACA-4054-99AF-DB158B243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5778" y="1504047"/>
                <a:ext cx="581025" cy="5810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9DA9B8-A60E-4801-9D51-28CDB080F034}"/>
                </a:ext>
              </a:extLst>
            </p:cNvPr>
            <p:cNvSpPr txBox="1"/>
            <p:nvPr/>
          </p:nvSpPr>
          <p:spPr>
            <a:xfrm>
              <a:off x="852300" y="2492851"/>
              <a:ext cx="1224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 selection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DA16D6-50BD-49CC-9684-E6D4880AA1A4}"/>
              </a:ext>
            </a:extLst>
          </p:cNvPr>
          <p:cNvGrpSpPr/>
          <p:nvPr/>
        </p:nvGrpSpPr>
        <p:grpSpPr>
          <a:xfrm>
            <a:off x="1631777" y="3475446"/>
            <a:ext cx="1633845" cy="1370307"/>
            <a:chOff x="1444999" y="3538621"/>
            <a:chExt cx="1633845" cy="137030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FFA79C-C3AF-4BDC-B9F6-9CFE2797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844" y="3538621"/>
              <a:ext cx="988154" cy="9881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3D741A-7E79-451E-9670-10A90E37334C}"/>
                </a:ext>
              </a:extLst>
            </p:cNvPr>
            <p:cNvSpPr txBox="1"/>
            <p:nvPr/>
          </p:nvSpPr>
          <p:spPr>
            <a:xfrm>
              <a:off x="1444999" y="4601151"/>
              <a:ext cx="1633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Preliminary analysis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3587FD-68FE-4D8D-A8DE-1DFE24BD86B0}"/>
              </a:ext>
            </a:extLst>
          </p:cNvPr>
          <p:cNvGrpSpPr/>
          <p:nvPr/>
        </p:nvGrpSpPr>
        <p:grpSpPr>
          <a:xfrm>
            <a:off x="6911895" y="1446275"/>
            <a:ext cx="2541978" cy="1837787"/>
            <a:chOff x="6015054" y="1061493"/>
            <a:chExt cx="2541978" cy="18377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522C4-A9EE-45C3-9D07-F5E9DC441120}"/>
                </a:ext>
              </a:extLst>
            </p:cNvPr>
            <p:cNvSpPr txBox="1"/>
            <p:nvPr/>
          </p:nvSpPr>
          <p:spPr>
            <a:xfrm>
              <a:off x="6015054" y="1061493"/>
              <a:ext cx="2541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Machine Learning w/ Clustering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BAE4306-D1B1-4858-961A-765CC25CE279}"/>
                </a:ext>
              </a:extLst>
            </p:cNvPr>
            <p:cNvGrpSpPr/>
            <p:nvPr/>
          </p:nvGrpSpPr>
          <p:grpSpPr>
            <a:xfrm>
              <a:off x="6145996" y="1369270"/>
              <a:ext cx="2280095" cy="1530010"/>
              <a:chOff x="6687635" y="470055"/>
              <a:chExt cx="3187924" cy="172029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C3BEF36-6C75-455E-B645-A0EE24FE2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8602" y="470055"/>
                <a:ext cx="2136957" cy="172029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625B0B4-D2BA-4DBA-823D-BD215CAEA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7635" y="949758"/>
                <a:ext cx="2101933" cy="1147891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DDFA05-063D-42B4-9E1A-F7F53CE047A5}"/>
              </a:ext>
            </a:extLst>
          </p:cNvPr>
          <p:cNvGrpSpPr/>
          <p:nvPr/>
        </p:nvGrpSpPr>
        <p:grpSpPr>
          <a:xfrm>
            <a:off x="7005095" y="3584020"/>
            <a:ext cx="2280881" cy="2082196"/>
            <a:chOff x="6276151" y="3577593"/>
            <a:chExt cx="2280881" cy="20821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3172A7-A660-419D-9748-F08FF15718D7}"/>
                </a:ext>
              </a:extLst>
            </p:cNvPr>
            <p:cNvGrpSpPr/>
            <p:nvPr/>
          </p:nvGrpSpPr>
          <p:grpSpPr>
            <a:xfrm>
              <a:off x="6549558" y="3577593"/>
              <a:ext cx="1734067" cy="1729897"/>
              <a:chOff x="6558643" y="3111604"/>
              <a:chExt cx="1734067" cy="1729897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6FB5268-3B25-4F82-92AB-C3DF3A3AB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8643" y="3111604"/>
                <a:ext cx="1172092" cy="124999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ED9A9C4-BF17-4D09-B16E-5DB2803E3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8760" y="3736601"/>
                <a:ext cx="1123950" cy="11049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85E4EB-4AC9-4823-B4CC-0590FAC06D68}"/>
                </a:ext>
              </a:extLst>
            </p:cNvPr>
            <p:cNvSpPr txBox="1"/>
            <p:nvPr/>
          </p:nvSpPr>
          <p:spPr>
            <a:xfrm>
              <a:off x="6276151" y="5352012"/>
              <a:ext cx="2280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Data Analysis &amp; Visualization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AC86E3-D468-4756-B602-1F52EE9FA3D5}"/>
              </a:ext>
            </a:extLst>
          </p:cNvPr>
          <p:cNvGrpSpPr/>
          <p:nvPr/>
        </p:nvGrpSpPr>
        <p:grpSpPr>
          <a:xfrm>
            <a:off x="9989901" y="2666385"/>
            <a:ext cx="1224374" cy="1459524"/>
            <a:chOff x="9474245" y="2912705"/>
            <a:chExt cx="949911" cy="108030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E3C06ED-74C5-4C9A-BFA0-FF3EA28F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74245" y="3052762"/>
              <a:ext cx="949911" cy="75247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4D726C8-F984-409C-AD61-F0EB62F4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94907" y="2912705"/>
              <a:ext cx="429249" cy="54951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AEB315B-B6E2-4D43-B88B-C898D25B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47779" y="3344416"/>
              <a:ext cx="500844" cy="648593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DB45C17-D3B8-40F2-9A97-CFF16102B737}"/>
              </a:ext>
            </a:extLst>
          </p:cNvPr>
          <p:cNvSpPr txBox="1"/>
          <p:nvPr/>
        </p:nvSpPr>
        <p:spPr>
          <a:xfrm>
            <a:off x="10006473" y="4329079"/>
            <a:ext cx="1326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Report Findings</a:t>
            </a: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A18B67A0-39A8-4FEC-A05E-F3FEFA6A8B81}"/>
              </a:ext>
            </a:extLst>
          </p:cNvPr>
          <p:cNvSpPr/>
          <p:nvPr/>
        </p:nvSpPr>
        <p:spPr>
          <a:xfrm rot="10800000" flipH="1">
            <a:off x="1046334" y="2993557"/>
            <a:ext cx="783864" cy="1018417"/>
          </a:xfrm>
          <a:prstGeom prst="ben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7F6DF47-9854-4192-902E-D0331F069650}"/>
              </a:ext>
            </a:extLst>
          </p:cNvPr>
          <p:cNvSpPr/>
          <p:nvPr/>
        </p:nvSpPr>
        <p:spPr>
          <a:xfrm>
            <a:off x="3075769" y="3508504"/>
            <a:ext cx="567250" cy="503470"/>
          </a:xfrm>
          <a:prstGeom prst="righ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6C7979C-9349-4BF0-93BA-2BDBADFB36D8}"/>
              </a:ext>
            </a:extLst>
          </p:cNvPr>
          <p:cNvGrpSpPr/>
          <p:nvPr/>
        </p:nvGrpSpPr>
        <p:grpSpPr>
          <a:xfrm>
            <a:off x="3787094" y="1611176"/>
            <a:ext cx="1801076" cy="4240865"/>
            <a:chOff x="3889187" y="1117600"/>
            <a:chExt cx="1801076" cy="424086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E611CE8A-309D-4FA9-A275-3911DE190A83}"/>
                </a:ext>
              </a:extLst>
            </p:cNvPr>
            <p:cNvSpPr/>
            <p:nvPr/>
          </p:nvSpPr>
          <p:spPr>
            <a:xfrm>
              <a:off x="3889187" y="1117600"/>
              <a:ext cx="1801076" cy="424086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D9B613-CEF7-4BBA-B57A-15B168972B9A}"/>
                </a:ext>
              </a:extLst>
            </p:cNvPr>
            <p:cNvGrpSpPr/>
            <p:nvPr/>
          </p:nvGrpSpPr>
          <p:grpSpPr>
            <a:xfrm>
              <a:off x="3950457" y="3368285"/>
              <a:ext cx="1678536" cy="1295931"/>
              <a:chOff x="3622261" y="2947634"/>
              <a:chExt cx="1678536" cy="12959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9DDDE3-947B-4464-B6E7-8A391CFCC799}"/>
                  </a:ext>
                </a:extLst>
              </p:cNvPr>
              <p:cNvSpPr txBox="1"/>
              <p:nvPr/>
            </p:nvSpPr>
            <p:spPr>
              <a:xfrm>
                <a:off x="3622261" y="3935788"/>
                <a:ext cx="16785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Data Transformation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08F1D31-0BE5-4CDC-BCAE-76D3CE5E3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67452" y="2947634"/>
                <a:ext cx="988154" cy="988154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60D8FE9-ACCD-4C0E-883B-8B41998A91B1}"/>
                </a:ext>
              </a:extLst>
            </p:cNvPr>
            <p:cNvGrpSpPr/>
            <p:nvPr/>
          </p:nvGrpSpPr>
          <p:grpSpPr>
            <a:xfrm>
              <a:off x="4181418" y="1390387"/>
              <a:ext cx="1216615" cy="1340627"/>
              <a:chOff x="3861330" y="1339955"/>
              <a:chExt cx="1216615" cy="134062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0A680E1-44F9-45B5-850A-6AA5C7BF0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9138" y="1339955"/>
                <a:ext cx="920999" cy="988155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059DEEE-7CCA-4040-9E04-074F3DC5C017}"/>
                  </a:ext>
                </a:extLst>
              </p:cNvPr>
              <p:cNvSpPr txBox="1"/>
              <p:nvPr/>
            </p:nvSpPr>
            <p:spPr>
              <a:xfrm>
                <a:off x="3861330" y="2372805"/>
                <a:ext cx="12166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Ask Questions</a:t>
                </a:r>
              </a:p>
            </p:txBody>
          </p:sp>
        </p:grpSp>
        <p:sp>
          <p:nvSpPr>
            <p:cNvPr id="58" name="Arrow: Up-Down 57">
              <a:extLst>
                <a:ext uri="{FF2B5EF4-FFF2-40B4-BE49-F238E27FC236}">
                  <a16:creationId xmlns:a16="http://schemas.microsoft.com/office/drawing/2014/main" id="{E8B20AFB-7F48-4EAA-B909-62AAB98E0FF2}"/>
                </a:ext>
              </a:extLst>
            </p:cNvPr>
            <p:cNvSpPr/>
            <p:nvPr/>
          </p:nvSpPr>
          <p:spPr>
            <a:xfrm>
              <a:off x="4658052" y="2771601"/>
              <a:ext cx="263346" cy="440894"/>
            </a:xfrm>
            <a:prstGeom prst="upDownArrow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6B2238F-732E-4D74-B848-2348AEDC9FDD}"/>
              </a:ext>
            </a:extLst>
          </p:cNvPr>
          <p:cNvGrpSpPr/>
          <p:nvPr/>
        </p:nvGrpSpPr>
        <p:grpSpPr>
          <a:xfrm>
            <a:off x="5291744" y="3419957"/>
            <a:ext cx="881001" cy="859501"/>
            <a:chOff x="2043780" y="5301482"/>
            <a:chExt cx="881001" cy="85950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914B022-A356-4C43-B3B2-3A143DCF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915" y="5301482"/>
              <a:ext cx="581025" cy="5810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EF46B09-314C-4A4F-8DE0-CC3C2AA6B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3780" y="5393172"/>
              <a:ext cx="581025" cy="5810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44050F5-5A7E-4032-87A0-1EAF04F1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3756" y="5579958"/>
              <a:ext cx="581025" cy="581025"/>
            </a:xfrm>
            <a:prstGeom prst="rect">
              <a:avLst/>
            </a:prstGeom>
          </p:spPr>
        </p:pic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6D9181A-F44F-407C-9E73-1F221AB637DB}"/>
              </a:ext>
            </a:extLst>
          </p:cNvPr>
          <p:cNvSpPr/>
          <p:nvPr/>
        </p:nvSpPr>
        <p:spPr>
          <a:xfrm>
            <a:off x="6432488" y="3508504"/>
            <a:ext cx="567250" cy="503470"/>
          </a:xfrm>
          <a:prstGeom prst="righ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9BFA3982-80C3-4ABD-98F3-22EE95621BE6}"/>
              </a:ext>
            </a:extLst>
          </p:cNvPr>
          <p:cNvSpPr/>
          <p:nvPr/>
        </p:nvSpPr>
        <p:spPr>
          <a:xfrm>
            <a:off x="9309923" y="3508504"/>
            <a:ext cx="567250" cy="503470"/>
          </a:xfrm>
          <a:prstGeom prst="righ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 animBg="1"/>
      <p:bldP spid="57" grpId="0" animBg="1"/>
      <p:bldP spid="71" grpId="0" animBg="1"/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Questions, Big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E23A4"/>
                </a:solidFill>
              </a:rPr>
              <a:t>Talking about potholes – what would come to your mind?</a:t>
            </a:r>
          </a:p>
          <a:p>
            <a:r>
              <a:rPr lang="en-US" dirty="0"/>
              <a:t>How many are there? 10’s? 100’s? 1000s?</a:t>
            </a:r>
          </a:p>
          <a:p>
            <a:r>
              <a:rPr lang="en-US" dirty="0"/>
              <a:t>When do they typically occur?</a:t>
            </a:r>
          </a:p>
          <a:p>
            <a:r>
              <a:rPr lang="en-US" dirty="0"/>
              <a:t>Where are they located?</a:t>
            </a:r>
          </a:p>
          <a:p>
            <a:r>
              <a:rPr lang="en-US" dirty="0"/>
              <a:t>Are there streets more prone to potholes?</a:t>
            </a:r>
          </a:p>
          <a:p>
            <a:r>
              <a:rPr lang="en-US" dirty="0"/>
              <a:t>How quickly are they fixed?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And more questions if we know the answers to the above -</a:t>
            </a:r>
          </a:p>
          <a:p>
            <a:r>
              <a:rPr lang="en-US" dirty="0"/>
              <a:t>What are the $$ spent each year fixing the pot holes?</a:t>
            </a:r>
          </a:p>
          <a:p>
            <a:r>
              <a:rPr lang="en-US" dirty="0"/>
              <a:t>What are the impact of the pot holes to Chicagoans? (e.g., traffic congestions, air pollution, noises, etc.)</a:t>
            </a:r>
          </a:p>
          <a:p>
            <a:r>
              <a:rPr lang="en-US" dirty="0"/>
              <a:t>Does CDOT operate effectively repairing the potholes?</a:t>
            </a:r>
          </a:p>
          <a:p>
            <a:r>
              <a:rPr lang="en-US" dirty="0"/>
              <a:t>If certain locations are prone to potholes, why? (assuming the weather factor is the same to all locations)</a:t>
            </a:r>
          </a:p>
          <a:p>
            <a:r>
              <a:rPr lang="en-US" dirty="0"/>
              <a:t>Are there ways to predict and prevent future potholes?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687D-5B37-4E61-8E20-DCBAE905D795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7D20-01BC-4815-8CBA-1550341B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874" y="681037"/>
            <a:ext cx="37338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table had 19 columns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0713F-1172-40EF-A25B-A280537C82BF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4F112-66EE-4B15-A408-D603D77D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8483"/>
            <a:ext cx="10714703" cy="1780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615372-C12C-48AA-A5DC-DC4CAA025D47}"/>
              </a:ext>
            </a:extLst>
          </p:cNvPr>
          <p:cNvSpPr txBox="1"/>
          <p:nvPr/>
        </p:nvSpPr>
        <p:spPr>
          <a:xfrm>
            <a:off x="838200" y="4079110"/>
            <a:ext cx="3204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There are395,790 records in the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4A903-E00B-4475-8156-CDA675A9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90" y="4746871"/>
            <a:ext cx="1816765" cy="1280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91699-C17A-4C11-9808-D2406F67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697" y="4651391"/>
            <a:ext cx="2572084" cy="1693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69B30-45E7-420A-AE4A-F4E51BCD8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4651391"/>
            <a:ext cx="2590800" cy="154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14478-C8D8-40C1-AB32-1433A452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746" y="4651391"/>
            <a:ext cx="2276908" cy="1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dataset is examined and columns that are not useful are removed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2963F-56BC-4E5D-8213-EDBDE7790808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310312"/>
            <a:ext cx="2743200" cy="365125"/>
          </a:xfrm>
        </p:spPr>
        <p:txBody>
          <a:bodyPr/>
          <a:lstStyle/>
          <a:p>
            <a:fld id="{0DD8FA14-31A4-41DC-BDDA-4967E50B842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3A2C5-DC10-4226-81F0-279138FA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33" y="1720056"/>
            <a:ext cx="8677275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1354F-200A-4A14-886C-057889A7A487}"/>
              </a:ext>
            </a:extLst>
          </p:cNvPr>
          <p:cNvSpPr txBox="1"/>
          <p:nvPr/>
        </p:nvSpPr>
        <p:spPr>
          <a:xfrm>
            <a:off x="1085116" y="5788262"/>
            <a:ext cx="9546308" cy="307777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Columns with lots of empty cells, with redundant information, or with uncertain information are removed…</a:t>
            </a:r>
          </a:p>
        </p:txBody>
      </p:sp>
    </p:spTree>
    <p:extLst>
      <p:ext uri="{BB962C8B-B14F-4D97-AF65-F5344CB8AC3E}">
        <p14:creationId xmlns:p14="http://schemas.microsoft.com/office/powerpoint/2010/main" val="362310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potholes?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5496499" cy="4856163"/>
          </a:xfrm>
        </p:spPr>
        <p:txBody>
          <a:bodyPr/>
          <a:lstStyle/>
          <a:p>
            <a:r>
              <a:rPr lang="en-US" dirty="0"/>
              <a:t>They are everywhere!</a:t>
            </a:r>
          </a:p>
          <a:p>
            <a:r>
              <a:rPr lang="en-US" dirty="0"/>
              <a:t>The dataset has 395,790 entries and 204,635 unique locations with requests created between 2009 and 2018</a:t>
            </a:r>
          </a:p>
          <a:p>
            <a:endParaRPr lang="en-US" dirty="0"/>
          </a:p>
          <a:p>
            <a:r>
              <a:rPr lang="en-US" dirty="0"/>
              <a:t>On the right is the map plotted using the location data in the pothole dataset, available also in the Chicago data portal: </a:t>
            </a:r>
            <a:r>
              <a:rPr lang="en-US" sz="1800" dirty="0">
                <a:hlinkClick r:id="rId2"/>
              </a:rPr>
              <a:t>https://data.cityofchicago.org/Service-Requests/311-Service-Requests-Pot-Holes-Reported-Map/xfzx-rx2y</a:t>
            </a:r>
            <a:r>
              <a:rPr lang="en-US" sz="18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5A37-319C-403C-9F80-7C6B3906EABE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3812A-095E-4ECC-B336-FAD7726E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69" y="1320800"/>
            <a:ext cx="4761389" cy="472480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55EBF4-7EC2-46F6-A76E-21B81501DCCD}"/>
              </a:ext>
            </a:extLst>
          </p:cNvPr>
          <p:cNvSpPr txBox="1">
            <a:spLocks/>
          </p:cNvSpPr>
          <p:nvPr/>
        </p:nvSpPr>
        <p:spPr>
          <a:xfrm>
            <a:off x="1576848" y="5094799"/>
            <a:ext cx="400910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78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of pothole locations?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9C17-4612-4794-9120-7D591996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coordinates of the pothole locations are fed into Microsoft Azure ML studio to see if they are centered around certain locations in Chicago – I used 3 centroids for this experiment: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 1 has more spots closely co-located than the other two clusters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7FF6-385A-4F1A-86D4-4FC587A53FDD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0E37-FC33-4169-B5B5-F703504B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23" y="2220791"/>
            <a:ext cx="4048095" cy="3316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77346-E827-411B-A2F5-C6AB60A0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16" y="2220791"/>
            <a:ext cx="4313367" cy="331640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918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28E-B6DE-4FBE-8D35-42DFBE8F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3 circles on the map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B03681E-2C7A-48C5-9C61-372AEDF77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5257800" cy="4856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Plotting the centroids on the map:</a:t>
            </a:r>
          </a:p>
          <a:p>
            <a:r>
              <a:rPr lang="en-US" dirty="0"/>
              <a:t>it seems more potholes are collocated in the smallest circle on the top, along the highway; the other two circles are larger, but less dense</a:t>
            </a:r>
          </a:p>
          <a:p>
            <a:r>
              <a:rPr lang="en-US" dirty="0"/>
              <a:t>The areas covered are fairly consistent with the previous map but with slightly more information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E8AF-7920-435B-BA34-184ADB9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523C-3BD3-4392-9474-DB4493EC809F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5E3A6-293F-4D4C-8D28-9501425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8FA14-31A4-41DC-BDDA-4967E50B8424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58C8759-A67A-4303-BE25-6CB31463F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052909"/>
              </p:ext>
            </p:extLst>
          </p:nvPr>
        </p:nvGraphicFramePr>
        <p:xfrm>
          <a:off x="12455525" y="1247775"/>
          <a:ext cx="1763713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Macro-Enabled Worksheet" r:id="rId3" imgW="3891018" imgH="11949120" progId="Excel.SheetMacroEnabled.12">
                  <p:embed/>
                </p:oleObj>
              </mc:Choice>
              <mc:Fallback>
                <p:oleObj name="Macro-Enabled Worksheet" r:id="rId3" imgW="3891018" imgH="11949120" progId="Excel.SheetMacroEnabled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58C8759-A67A-4303-BE25-6CB31463FF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55525" y="1247775"/>
                        <a:ext cx="1763713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3FA44-11E1-4D82-8008-F8A204F6F2F5}"/>
              </a:ext>
            </a:extLst>
          </p:cNvPr>
          <p:cNvGrpSpPr/>
          <p:nvPr/>
        </p:nvGrpSpPr>
        <p:grpSpPr>
          <a:xfrm>
            <a:off x="6238311" y="859535"/>
            <a:ext cx="4193735" cy="5418138"/>
            <a:chOff x="4818063" y="350838"/>
            <a:chExt cx="4876800" cy="63150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6F8B637-14C0-4D25-A97A-B257C7A3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8063" y="350838"/>
              <a:ext cx="4876800" cy="6315075"/>
            </a:xfrm>
            <a:prstGeom prst="rect">
              <a:avLst/>
            </a:prstGeom>
            <a:solidFill>
              <a:srgbClr val="9DC3E6">
                <a:alpha val="32157"/>
              </a:srgbClr>
            </a:solidFill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592A6A-6663-4C47-AAC9-F13AEF23AA63}"/>
                </a:ext>
              </a:extLst>
            </p:cNvPr>
            <p:cNvSpPr/>
            <p:nvPr/>
          </p:nvSpPr>
          <p:spPr>
            <a:xfrm>
              <a:off x="5763637" y="1932849"/>
              <a:ext cx="1813499" cy="1843369"/>
            </a:xfrm>
            <a:prstGeom prst="ellipse">
              <a:avLst/>
            </a:prstGeom>
            <a:solidFill>
              <a:srgbClr val="A9D18E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787E5A-71F4-4864-A367-154229D63568}"/>
                </a:ext>
              </a:extLst>
            </p:cNvPr>
            <p:cNvSpPr/>
            <p:nvPr/>
          </p:nvSpPr>
          <p:spPr>
            <a:xfrm>
              <a:off x="5618602" y="506776"/>
              <a:ext cx="1421176" cy="1507646"/>
            </a:xfrm>
            <a:prstGeom prst="ellipse">
              <a:avLst/>
            </a:prstGeom>
            <a:solidFill>
              <a:srgbClr val="ED7D31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DC85E57-C6BD-4D6D-8B29-D042A9DB2341}"/>
                </a:ext>
              </a:extLst>
            </p:cNvPr>
            <p:cNvSpPr/>
            <p:nvPr/>
          </p:nvSpPr>
          <p:spPr>
            <a:xfrm>
              <a:off x="6334700" y="3547432"/>
              <a:ext cx="2254874" cy="218025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48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885</Words>
  <Application>Microsoft Office PowerPoint</Application>
  <PresentationFormat>Widescreen</PresentationFormat>
  <Paragraphs>145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Office Theme</vt:lpstr>
      <vt:lpstr>Macro-Enabled Worksheet</vt:lpstr>
      <vt:lpstr>IPD346 Data Science for Business Final Project  Chicago Pothole Data Analysis </vt:lpstr>
      <vt:lpstr>Overview</vt:lpstr>
      <vt:lpstr>Process &amp; Data Flow</vt:lpstr>
      <vt:lpstr>Small Questions, Big Questions…</vt:lpstr>
      <vt:lpstr>Original Dataset</vt:lpstr>
      <vt:lpstr>Data selection &amp; preparation</vt:lpstr>
      <vt:lpstr>Where are the potholes?</vt:lpstr>
      <vt:lpstr>Clusters of pothole locations?</vt:lpstr>
      <vt:lpstr>Seeing 3 circles on the map</vt:lpstr>
      <vt:lpstr>Are potholes related to the weather?</vt:lpstr>
      <vt:lpstr>How soon are potholes repaired?</vt:lpstr>
      <vt:lpstr>How about those that are still there?</vt:lpstr>
      <vt:lpstr>Repeated requests in the same location?</vt:lpstr>
      <vt:lpstr>THE top one and top 10 locations</vt:lpstr>
      <vt:lpstr>Top 20, Top 100… </vt:lpstr>
      <vt:lpstr>Top 500…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IPD351/PID451  AS#1 Data Model</dc:title>
  <dc:creator>Hung Lee</dc:creator>
  <cp:lastModifiedBy>Hung Lee</cp:lastModifiedBy>
  <cp:revision>59</cp:revision>
  <dcterms:created xsi:type="dcterms:W3CDTF">2019-04-10T15:11:23Z</dcterms:created>
  <dcterms:modified xsi:type="dcterms:W3CDTF">2019-05-28T15:51:09Z</dcterms:modified>
</cp:coreProperties>
</file>